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handoutMasterIdLst>
    <p:handoutMasterId r:id="rId30"/>
  </p:handoutMasterIdLst>
  <p:sldIdLst>
    <p:sldId id="265" r:id="rId5"/>
    <p:sldId id="308" r:id="rId6"/>
    <p:sldId id="339" r:id="rId7"/>
    <p:sldId id="319" r:id="rId8"/>
    <p:sldId id="338" r:id="rId9"/>
    <p:sldId id="318" r:id="rId10"/>
    <p:sldId id="320" r:id="rId11"/>
    <p:sldId id="311" r:id="rId12"/>
    <p:sldId id="337" r:id="rId13"/>
    <p:sldId id="340" r:id="rId14"/>
    <p:sldId id="336" r:id="rId15"/>
    <p:sldId id="321" r:id="rId16"/>
    <p:sldId id="322" r:id="rId17"/>
    <p:sldId id="323" r:id="rId18"/>
    <p:sldId id="324" r:id="rId19"/>
    <p:sldId id="325" r:id="rId20"/>
    <p:sldId id="327" r:id="rId21"/>
    <p:sldId id="341" r:id="rId22"/>
    <p:sldId id="326" r:id="rId23"/>
    <p:sldId id="335" r:id="rId24"/>
    <p:sldId id="331" r:id="rId25"/>
    <p:sldId id="330" r:id="rId26"/>
    <p:sldId id="317" r:id="rId27"/>
    <p:sldId id="334" r:id="rId28"/>
  </p:sldIdLst>
  <p:sldSz cx="12188825" cy="6858000"/>
  <p:notesSz cx="6858000" cy="91440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9" pos="3839">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559" autoAdjust="0"/>
  </p:normalViewPr>
  <p:slideViewPr>
    <p:cSldViewPr showGuides="1">
      <p:cViewPr varScale="1">
        <p:scale>
          <a:sx n="117" d="100"/>
          <a:sy n="117" d="100"/>
        </p:scale>
        <p:origin x="-300" y="-102"/>
      </p:cViewPr>
      <p:guideLst>
        <p:guide orient="horz" pos="2160"/>
        <p:guide pos="3839"/>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63" d="100"/>
          <a:sy n="63" d="100"/>
        </p:scale>
        <p:origin x="2838"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s>
</file>

<file path=ppt/diagrams/_rels/data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image" Target="../media/image5.jpg"/></Relationships>
</file>

<file path=ppt/diagrams/_rels/drawing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image" Target="../media/image5.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4B262F-99AF-4A9E-9486-7DC5809275A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B43EB55B-2900-4844-83A4-60798704C6DA}">
      <dgm:prSet phldrT="[Text]" custT="1"/>
      <dgm:spPr/>
      <dgm:t>
        <a:bodyPr/>
        <a:lstStyle/>
        <a:p>
          <a:r>
            <a:rPr lang="ar-QA" sz="2400" b="1" dirty="0" smtClean="0"/>
            <a:t>5</a:t>
          </a:r>
          <a:r>
            <a:rPr lang="ar-QA" sz="2000" b="1" dirty="0" smtClean="0"/>
            <a:t> يونيو 10 رمضان 2017</a:t>
          </a:r>
          <a:endParaRPr lang="en-US" sz="2000" b="1" dirty="0"/>
        </a:p>
      </dgm:t>
    </dgm:pt>
    <dgm:pt modelId="{4015E5C9-D4AC-47BF-B5C2-1F3F96AD9039}" type="parTrans" cxnId="{F18A1408-3B75-42B3-8664-6DA6EE3E1163}">
      <dgm:prSet/>
      <dgm:spPr/>
      <dgm:t>
        <a:bodyPr/>
        <a:lstStyle/>
        <a:p>
          <a:endParaRPr lang="en-US"/>
        </a:p>
      </dgm:t>
    </dgm:pt>
    <dgm:pt modelId="{EFFDE6F6-40D6-4C3F-BC56-EABD10E0A8A6}" type="sibTrans" cxnId="{F18A1408-3B75-42B3-8664-6DA6EE3E1163}">
      <dgm:prSet/>
      <dgm:spPr/>
      <dgm:t>
        <a:bodyPr/>
        <a:lstStyle/>
        <a:p>
          <a:endParaRPr lang="en-US"/>
        </a:p>
      </dgm:t>
    </dgm:pt>
    <dgm:pt modelId="{61D051FB-2119-4D2E-820B-E15D4722CCBF}">
      <dgm:prSet phldrT="[Text]" custT="1"/>
      <dgm:spPr/>
      <dgm:t>
        <a:bodyPr/>
        <a:lstStyle/>
        <a:p>
          <a:r>
            <a:rPr lang="ar-QA" sz="2800" b="1" dirty="0" smtClean="0">
              <a:latin typeface="Arial" panose="020B0604020202020204" pitchFamily="34" charset="0"/>
              <a:cs typeface="Arial" panose="020B0604020202020204" pitchFamily="34" charset="0"/>
            </a:rPr>
            <a:t>قامت السعودية والامارات والبحرين ومصر بحصار قطر</a:t>
          </a:r>
          <a:endParaRPr lang="en-US" sz="2800" b="1" dirty="0">
            <a:latin typeface="Arial" panose="020B0604020202020204" pitchFamily="34" charset="0"/>
            <a:cs typeface="Arial" panose="020B0604020202020204" pitchFamily="34" charset="0"/>
          </a:endParaRPr>
        </a:p>
      </dgm:t>
    </dgm:pt>
    <dgm:pt modelId="{4BDEB74C-D4E5-44D9-A2B7-52280447A0A4}" type="parTrans" cxnId="{3833E06D-7F89-4E42-BD42-70842D1DCBB0}">
      <dgm:prSet/>
      <dgm:spPr/>
      <dgm:t>
        <a:bodyPr/>
        <a:lstStyle/>
        <a:p>
          <a:endParaRPr lang="en-US"/>
        </a:p>
      </dgm:t>
    </dgm:pt>
    <dgm:pt modelId="{9F95B408-F64B-4124-BADD-C9169EC16576}" type="sibTrans" cxnId="{3833E06D-7F89-4E42-BD42-70842D1DCBB0}">
      <dgm:prSet/>
      <dgm:spPr/>
      <dgm:t>
        <a:bodyPr/>
        <a:lstStyle/>
        <a:p>
          <a:endParaRPr lang="en-US"/>
        </a:p>
      </dgm:t>
    </dgm:pt>
    <dgm:pt modelId="{4CDD66CC-207C-495D-9C99-467F2F72E88B}">
      <dgm:prSet phldrT="[Text]" custT="1"/>
      <dgm:spPr/>
      <dgm:t>
        <a:bodyPr/>
        <a:lstStyle/>
        <a:p>
          <a:r>
            <a:rPr lang="ar-QA" sz="2800" b="1" dirty="0" smtClean="0">
              <a:latin typeface="Arial" panose="020B0604020202020204" pitchFamily="34" charset="0"/>
              <a:cs typeface="Arial" panose="020B0604020202020204" pitchFamily="34" charset="0"/>
            </a:rPr>
            <a:t>قطع العلاقات ومنع استيراد المواد الغذائية من دول التعاون</a:t>
          </a:r>
          <a:endParaRPr lang="en-US" sz="2800" b="1" dirty="0">
            <a:latin typeface="Arial" panose="020B0604020202020204" pitchFamily="34" charset="0"/>
            <a:cs typeface="Arial" panose="020B0604020202020204" pitchFamily="34" charset="0"/>
          </a:endParaRPr>
        </a:p>
      </dgm:t>
    </dgm:pt>
    <dgm:pt modelId="{5BDD81CE-8372-4548-B531-2B24C2FE5DFC}" type="parTrans" cxnId="{DF435871-7FD0-4E7C-AAE7-41A7A933BB6E}">
      <dgm:prSet/>
      <dgm:spPr/>
      <dgm:t>
        <a:bodyPr/>
        <a:lstStyle/>
        <a:p>
          <a:endParaRPr lang="en-US"/>
        </a:p>
      </dgm:t>
    </dgm:pt>
    <dgm:pt modelId="{F2D8453E-99FC-4A50-961D-172FB564320F}" type="sibTrans" cxnId="{DF435871-7FD0-4E7C-AAE7-41A7A933BB6E}">
      <dgm:prSet/>
      <dgm:spPr/>
      <dgm:t>
        <a:bodyPr/>
        <a:lstStyle/>
        <a:p>
          <a:endParaRPr lang="en-US"/>
        </a:p>
      </dgm:t>
    </dgm:pt>
    <dgm:pt modelId="{B416C801-B22D-473C-AF2B-82162C3B8403}">
      <dgm:prSet phldrT="[Text]"/>
      <dgm:spPr/>
      <dgm:t>
        <a:bodyPr/>
        <a:lstStyle/>
        <a:p>
          <a:r>
            <a:rPr lang="ar-QA" dirty="0" smtClean="0"/>
            <a:t>يونيو</a:t>
          </a:r>
          <a:endParaRPr lang="en-US" dirty="0"/>
        </a:p>
      </dgm:t>
    </dgm:pt>
    <dgm:pt modelId="{D1A2C613-661E-40F7-8DA2-2AB8E8245A53}" type="parTrans" cxnId="{7BF4C93E-2629-446B-9E82-4C210ABCDD26}">
      <dgm:prSet/>
      <dgm:spPr/>
      <dgm:t>
        <a:bodyPr/>
        <a:lstStyle/>
        <a:p>
          <a:endParaRPr lang="en-US"/>
        </a:p>
      </dgm:t>
    </dgm:pt>
    <dgm:pt modelId="{A28927A5-FFF9-4E38-8407-7CC7D64581CA}" type="sibTrans" cxnId="{7BF4C93E-2629-446B-9E82-4C210ABCDD26}">
      <dgm:prSet/>
      <dgm:spPr/>
      <dgm:t>
        <a:bodyPr/>
        <a:lstStyle/>
        <a:p>
          <a:endParaRPr lang="en-US"/>
        </a:p>
      </dgm:t>
    </dgm:pt>
    <dgm:pt modelId="{BF57BBDE-1475-4789-A8E2-F33BB35D5122}">
      <dgm:prSet phldrT="[Text]" custT="1"/>
      <dgm:spPr/>
      <dgm:t>
        <a:bodyPr/>
        <a:lstStyle/>
        <a:p>
          <a:r>
            <a:rPr lang="ar-QA" sz="2800" b="1" dirty="0" smtClean="0">
              <a:latin typeface="Arial" panose="020B0604020202020204" pitchFamily="34" charset="0"/>
              <a:cs typeface="Arial" panose="020B0604020202020204" pitchFamily="34" charset="0"/>
            </a:rPr>
            <a:t>زودت تركيا قطر بمعظم المواد الغذائية التي كانت تأتي براً</a:t>
          </a:r>
          <a:endParaRPr lang="en-US" sz="2800" b="1" dirty="0">
            <a:latin typeface="Arial" panose="020B0604020202020204" pitchFamily="34" charset="0"/>
            <a:cs typeface="Arial" panose="020B0604020202020204" pitchFamily="34" charset="0"/>
          </a:endParaRPr>
        </a:p>
      </dgm:t>
    </dgm:pt>
    <dgm:pt modelId="{DC111050-89BD-49BC-A484-011217817000}" type="parTrans" cxnId="{4DE3904D-C020-46E1-BB10-FF9115C48702}">
      <dgm:prSet/>
      <dgm:spPr/>
      <dgm:t>
        <a:bodyPr/>
        <a:lstStyle/>
        <a:p>
          <a:endParaRPr lang="en-US"/>
        </a:p>
      </dgm:t>
    </dgm:pt>
    <dgm:pt modelId="{41CBB63A-61DD-47EE-93C7-79837A58D57D}" type="sibTrans" cxnId="{4DE3904D-C020-46E1-BB10-FF9115C48702}">
      <dgm:prSet/>
      <dgm:spPr/>
      <dgm:t>
        <a:bodyPr/>
        <a:lstStyle/>
        <a:p>
          <a:endParaRPr lang="en-US"/>
        </a:p>
      </dgm:t>
    </dgm:pt>
    <dgm:pt modelId="{540C26FA-82AD-4D51-9128-DED11D387FB0}">
      <dgm:prSet phldrT="[Text]" custT="1"/>
      <dgm:spPr/>
      <dgm:t>
        <a:bodyPr/>
        <a:lstStyle/>
        <a:p>
          <a:r>
            <a:rPr lang="ar-QA" sz="2800" b="1" dirty="0" smtClean="0">
              <a:latin typeface="Arial" panose="020B0604020202020204" pitchFamily="34" charset="0"/>
              <a:cs typeface="Arial" panose="020B0604020202020204" pitchFamily="34" charset="0"/>
            </a:rPr>
            <a:t>أرسلت ايران والمغرب المزيد من المواد الغذائية</a:t>
          </a:r>
          <a:endParaRPr lang="en-US" sz="2800" b="1" dirty="0">
            <a:latin typeface="Arial" panose="020B0604020202020204" pitchFamily="34" charset="0"/>
            <a:cs typeface="Arial" panose="020B0604020202020204" pitchFamily="34" charset="0"/>
          </a:endParaRPr>
        </a:p>
      </dgm:t>
    </dgm:pt>
    <dgm:pt modelId="{F5950176-C414-47F0-9F59-DAE660EBD56E}" type="parTrans" cxnId="{E9A96A1E-4919-4426-943A-C352BB921FD3}">
      <dgm:prSet/>
      <dgm:spPr/>
      <dgm:t>
        <a:bodyPr/>
        <a:lstStyle/>
        <a:p>
          <a:endParaRPr lang="en-US"/>
        </a:p>
      </dgm:t>
    </dgm:pt>
    <dgm:pt modelId="{49E75A16-5EBA-42B6-B3BE-BB3F70840C6B}" type="sibTrans" cxnId="{E9A96A1E-4919-4426-943A-C352BB921FD3}">
      <dgm:prSet/>
      <dgm:spPr/>
      <dgm:t>
        <a:bodyPr/>
        <a:lstStyle/>
        <a:p>
          <a:endParaRPr lang="en-US"/>
        </a:p>
      </dgm:t>
    </dgm:pt>
    <dgm:pt modelId="{FF87D0C7-C834-4160-BE16-8722BDDA851E}">
      <dgm:prSet phldrT="[Text]"/>
      <dgm:spPr/>
      <dgm:t>
        <a:bodyPr/>
        <a:lstStyle/>
        <a:p>
          <a:r>
            <a:rPr lang="ar-QA" dirty="0" smtClean="0"/>
            <a:t>يونيو</a:t>
          </a:r>
          <a:endParaRPr lang="en-US" dirty="0"/>
        </a:p>
      </dgm:t>
    </dgm:pt>
    <dgm:pt modelId="{5B4D9124-45D8-41CD-B425-016C6E21CD1C}" type="parTrans" cxnId="{BAA8413D-1155-486F-A15E-FAB98313EF4A}">
      <dgm:prSet/>
      <dgm:spPr/>
      <dgm:t>
        <a:bodyPr/>
        <a:lstStyle/>
        <a:p>
          <a:endParaRPr lang="en-US"/>
        </a:p>
      </dgm:t>
    </dgm:pt>
    <dgm:pt modelId="{58D598E3-BAD0-4860-8BB4-37717D37A128}" type="sibTrans" cxnId="{BAA8413D-1155-486F-A15E-FAB98313EF4A}">
      <dgm:prSet/>
      <dgm:spPr/>
      <dgm:t>
        <a:bodyPr/>
        <a:lstStyle/>
        <a:p>
          <a:endParaRPr lang="en-US"/>
        </a:p>
      </dgm:t>
    </dgm:pt>
    <dgm:pt modelId="{16BC8FAE-C1F2-47FE-9170-1501F194115F}">
      <dgm:prSet phldrT="[Text]" custT="1"/>
      <dgm:spPr/>
      <dgm:t>
        <a:bodyPr/>
        <a:lstStyle/>
        <a:p>
          <a:endParaRPr lang="en-US" sz="2000" b="1" dirty="0"/>
        </a:p>
      </dgm:t>
    </dgm:pt>
    <dgm:pt modelId="{A8290C5B-FE42-456A-92A4-54E2012D9B4C}" type="parTrans" cxnId="{9E02451A-D26C-4E96-BB44-E760335F0A00}">
      <dgm:prSet/>
      <dgm:spPr/>
      <dgm:t>
        <a:bodyPr/>
        <a:lstStyle/>
        <a:p>
          <a:endParaRPr lang="en-US"/>
        </a:p>
      </dgm:t>
    </dgm:pt>
    <dgm:pt modelId="{9E539288-5BC0-4F53-BB36-02F679163F4E}" type="sibTrans" cxnId="{9E02451A-D26C-4E96-BB44-E760335F0A00}">
      <dgm:prSet/>
      <dgm:spPr/>
      <dgm:t>
        <a:bodyPr/>
        <a:lstStyle/>
        <a:p>
          <a:endParaRPr lang="en-US"/>
        </a:p>
      </dgm:t>
    </dgm:pt>
    <dgm:pt modelId="{67984D54-3A0C-45E1-A72A-ECAF594C3736}">
      <dgm:prSet phldrT="[Text]" custT="1"/>
      <dgm:spPr/>
      <dgm:t>
        <a:bodyPr/>
        <a:lstStyle/>
        <a:p>
          <a:r>
            <a:rPr lang="ar-QA" sz="2800" b="1" dirty="0" smtClean="0">
              <a:latin typeface="Arial" panose="020B0604020202020204" pitchFamily="34" charset="0"/>
              <a:cs typeface="Arial" panose="020B0604020202020204" pitchFamily="34" charset="0"/>
            </a:rPr>
            <a:t>أغلقت الامارات ميناء علي امام السفن القادمة الى قطر</a:t>
          </a:r>
          <a:endParaRPr lang="en-US" sz="2800" b="1" dirty="0">
            <a:latin typeface="Arial" panose="020B0604020202020204" pitchFamily="34" charset="0"/>
            <a:cs typeface="Arial" panose="020B0604020202020204" pitchFamily="34" charset="0"/>
          </a:endParaRPr>
        </a:p>
      </dgm:t>
    </dgm:pt>
    <dgm:pt modelId="{498B4AEA-FDE9-4007-8240-17424B579F18}" type="parTrans" cxnId="{2030D6BB-76F8-472E-9E49-B6E245952DD4}">
      <dgm:prSet/>
      <dgm:spPr/>
      <dgm:t>
        <a:bodyPr/>
        <a:lstStyle/>
        <a:p>
          <a:endParaRPr lang="en-US"/>
        </a:p>
      </dgm:t>
    </dgm:pt>
    <dgm:pt modelId="{69740BB5-EE31-454A-A338-4390AAA51F56}" type="sibTrans" cxnId="{2030D6BB-76F8-472E-9E49-B6E245952DD4}">
      <dgm:prSet/>
      <dgm:spPr/>
      <dgm:t>
        <a:bodyPr/>
        <a:lstStyle/>
        <a:p>
          <a:endParaRPr lang="en-US"/>
        </a:p>
      </dgm:t>
    </dgm:pt>
    <dgm:pt modelId="{3E1EFF3D-147A-45C7-ADF4-A11943BFBF11}">
      <dgm:prSet phldrT="[Text]" custT="1"/>
      <dgm:spPr/>
      <dgm:t>
        <a:bodyPr/>
        <a:lstStyle/>
        <a:p>
          <a:r>
            <a:rPr lang="ar-QA" sz="2800" b="1" dirty="0" smtClean="0">
              <a:latin typeface="Arial" panose="020B0604020202020204" pitchFamily="34" charset="0"/>
              <a:cs typeface="Arial" panose="020B0604020202020204" pitchFamily="34" charset="0"/>
            </a:rPr>
            <a:t>اتفقت قطر مع سلطنة عمان لاستقبال السفن القادمة الى قطر</a:t>
          </a:r>
          <a:endParaRPr lang="en-US" sz="2800" b="1" dirty="0">
            <a:latin typeface="Arial" panose="020B0604020202020204" pitchFamily="34" charset="0"/>
            <a:cs typeface="Arial" panose="020B0604020202020204" pitchFamily="34" charset="0"/>
          </a:endParaRPr>
        </a:p>
      </dgm:t>
    </dgm:pt>
    <dgm:pt modelId="{9110174C-8856-40E4-AA62-784C951CA5A2}" type="parTrans" cxnId="{CED9CADE-CD5E-4C2F-92CB-D00E28C381DA}">
      <dgm:prSet/>
      <dgm:spPr/>
      <dgm:t>
        <a:bodyPr/>
        <a:lstStyle/>
        <a:p>
          <a:endParaRPr lang="en-US"/>
        </a:p>
      </dgm:t>
    </dgm:pt>
    <dgm:pt modelId="{F5D47123-AD3C-4C12-BBB3-9F62C325E4E2}" type="sibTrans" cxnId="{CED9CADE-CD5E-4C2F-92CB-D00E28C381DA}">
      <dgm:prSet/>
      <dgm:spPr/>
      <dgm:t>
        <a:bodyPr/>
        <a:lstStyle/>
        <a:p>
          <a:endParaRPr lang="en-US"/>
        </a:p>
      </dgm:t>
    </dgm:pt>
    <dgm:pt modelId="{E1CB6841-830C-4236-B997-51E7ADCE350A}" type="pres">
      <dgm:prSet presAssocID="{304B262F-99AF-4A9E-9486-7DC5809275A2}" presName="linearFlow" presStyleCnt="0">
        <dgm:presLayoutVars>
          <dgm:dir/>
          <dgm:animLvl val="lvl"/>
          <dgm:resizeHandles val="exact"/>
        </dgm:presLayoutVars>
      </dgm:prSet>
      <dgm:spPr/>
      <dgm:t>
        <a:bodyPr/>
        <a:lstStyle/>
        <a:p>
          <a:endParaRPr lang="en-US"/>
        </a:p>
      </dgm:t>
    </dgm:pt>
    <dgm:pt modelId="{B769F956-F983-4A88-8ACE-14C69641203E}" type="pres">
      <dgm:prSet presAssocID="{B43EB55B-2900-4844-83A4-60798704C6DA}" presName="composite" presStyleCnt="0"/>
      <dgm:spPr/>
    </dgm:pt>
    <dgm:pt modelId="{4B2F63F9-9207-45FC-8ADB-D324F89A8A3B}" type="pres">
      <dgm:prSet presAssocID="{B43EB55B-2900-4844-83A4-60798704C6DA}" presName="parentText" presStyleLbl="alignNode1" presStyleIdx="0" presStyleCnt="3">
        <dgm:presLayoutVars>
          <dgm:chMax val="1"/>
          <dgm:bulletEnabled val="1"/>
        </dgm:presLayoutVars>
      </dgm:prSet>
      <dgm:spPr/>
      <dgm:t>
        <a:bodyPr/>
        <a:lstStyle/>
        <a:p>
          <a:endParaRPr lang="en-US"/>
        </a:p>
      </dgm:t>
    </dgm:pt>
    <dgm:pt modelId="{43B33D91-7100-4A8B-98FB-CBC3803BA7AB}" type="pres">
      <dgm:prSet presAssocID="{B43EB55B-2900-4844-83A4-60798704C6DA}" presName="descendantText" presStyleLbl="alignAcc1" presStyleIdx="0" presStyleCnt="3">
        <dgm:presLayoutVars>
          <dgm:bulletEnabled val="1"/>
        </dgm:presLayoutVars>
      </dgm:prSet>
      <dgm:spPr/>
      <dgm:t>
        <a:bodyPr/>
        <a:lstStyle/>
        <a:p>
          <a:endParaRPr lang="en-US"/>
        </a:p>
      </dgm:t>
    </dgm:pt>
    <dgm:pt modelId="{DD516AEA-82B9-4337-B9C5-3B91404FBAD5}" type="pres">
      <dgm:prSet presAssocID="{EFFDE6F6-40D6-4C3F-BC56-EABD10E0A8A6}" presName="sp" presStyleCnt="0"/>
      <dgm:spPr/>
    </dgm:pt>
    <dgm:pt modelId="{B92FCAFD-1AD9-4EF7-8CA4-DBDE0057EFC0}" type="pres">
      <dgm:prSet presAssocID="{B416C801-B22D-473C-AF2B-82162C3B8403}" presName="composite" presStyleCnt="0"/>
      <dgm:spPr/>
    </dgm:pt>
    <dgm:pt modelId="{591A132D-D273-48CA-8AD4-688CB339D08E}" type="pres">
      <dgm:prSet presAssocID="{B416C801-B22D-473C-AF2B-82162C3B8403}" presName="parentText" presStyleLbl="alignNode1" presStyleIdx="1" presStyleCnt="3">
        <dgm:presLayoutVars>
          <dgm:chMax val="1"/>
          <dgm:bulletEnabled val="1"/>
        </dgm:presLayoutVars>
      </dgm:prSet>
      <dgm:spPr/>
      <dgm:t>
        <a:bodyPr/>
        <a:lstStyle/>
        <a:p>
          <a:endParaRPr lang="en-US"/>
        </a:p>
      </dgm:t>
    </dgm:pt>
    <dgm:pt modelId="{4001EDB4-86D8-4B6D-A2F1-9AFC2AABBA77}" type="pres">
      <dgm:prSet presAssocID="{B416C801-B22D-473C-AF2B-82162C3B8403}" presName="descendantText" presStyleLbl="alignAcc1" presStyleIdx="1" presStyleCnt="3" custLinFactNeighborX="0" custLinFactNeighborY="-3611">
        <dgm:presLayoutVars>
          <dgm:bulletEnabled val="1"/>
        </dgm:presLayoutVars>
      </dgm:prSet>
      <dgm:spPr/>
      <dgm:t>
        <a:bodyPr/>
        <a:lstStyle/>
        <a:p>
          <a:endParaRPr lang="en-US"/>
        </a:p>
      </dgm:t>
    </dgm:pt>
    <dgm:pt modelId="{475E9958-C498-4809-A771-987B82A55E5B}" type="pres">
      <dgm:prSet presAssocID="{A28927A5-FFF9-4E38-8407-7CC7D64581CA}" presName="sp" presStyleCnt="0"/>
      <dgm:spPr/>
    </dgm:pt>
    <dgm:pt modelId="{D902C683-0386-4249-92ED-68FD5005D7F9}" type="pres">
      <dgm:prSet presAssocID="{FF87D0C7-C834-4160-BE16-8722BDDA851E}" presName="composite" presStyleCnt="0"/>
      <dgm:spPr/>
    </dgm:pt>
    <dgm:pt modelId="{1509D38F-6A1E-41E7-8351-4302DB2E2132}" type="pres">
      <dgm:prSet presAssocID="{FF87D0C7-C834-4160-BE16-8722BDDA851E}" presName="parentText" presStyleLbl="alignNode1" presStyleIdx="2" presStyleCnt="3">
        <dgm:presLayoutVars>
          <dgm:chMax val="1"/>
          <dgm:bulletEnabled val="1"/>
        </dgm:presLayoutVars>
      </dgm:prSet>
      <dgm:spPr/>
      <dgm:t>
        <a:bodyPr/>
        <a:lstStyle/>
        <a:p>
          <a:endParaRPr lang="en-US"/>
        </a:p>
      </dgm:t>
    </dgm:pt>
    <dgm:pt modelId="{072D666A-77C5-439F-92E4-BEC4F1957E54}" type="pres">
      <dgm:prSet presAssocID="{FF87D0C7-C834-4160-BE16-8722BDDA851E}" presName="descendantText" presStyleLbl="alignAcc1" presStyleIdx="2" presStyleCnt="3">
        <dgm:presLayoutVars>
          <dgm:bulletEnabled val="1"/>
        </dgm:presLayoutVars>
      </dgm:prSet>
      <dgm:spPr/>
      <dgm:t>
        <a:bodyPr/>
        <a:lstStyle/>
        <a:p>
          <a:endParaRPr lang="en-US"/>
        </a:p>
      </dgm:t>
    </dgm:pt>
  </dgm:ptLst>
  <dgm:cxnLst>
    <dgm:cxn modelId="{E3F70515-26FF-4459-809B-206879AE6AB8}" type="presOf" srcId="{304B262F-99AF-4A9E-9486-7DC5809275A2}" destId="{E1CB6841-830C-4236-B997-51E7ADCE350A}" srcOrd="0" destOrd="0" presId="urn:microsoft.com/office/officeart/2005/8/layout/chevron2"/>
    <dgm:cxn modelId="{66E03A7A-D820-4972-B752-2C58D1CCFBC1}" type="presOf" srcId="{B416C801-B22D-473C-AF2B-82162C3B8403}" destId="{591A132D-D273-48CA-8AD4-688CB339D08E}" srcOrd="0" destOrd="0" presId="urn:microsoft.com/office/officeart/2005/8/layout/chevron2"/>
    <dgm:cxn modelId="{E9A96A1E-4919-4426-943A-C352BB921FD3}" srcId="{B416C801-B22D-473C-AF2B-82162C3B8403}" destId="{540C26FA-82AD-4D51-9128-DED11D387FB0}" srcOrd="1" destOrd="0" parTransId="{F5950176-C414-47F0-9F59-DAE660EBD56E}" sibTransId="{49E75A16-5EBA-42B6-B3BE-BB3F70840C6B}"/>
    <dgm:cxn modelId="{9E02451A-D26C-4E96-BB44-E760335F0A00}" srcId="{FF87D0C7-C834-4160-BE16-8722BDDA851E}" destId="{16BC8FAE-C1F2-47FE-9170-1501F194115F}" srcOrd="0" destOrd="0" parTransId="{A8290C5B-FE42-456A-92A4-54E2012D9B4C}" sibTransId="{9E539288-5BC0-4F53-BB36-02F679163F4E}"/>
    <dgm:cxn modelId="{F18A1408-3B75-42B3-8664-6DA6EE3E1163}" srcId="{304B262F-99AF-4A9E-9486-7DC5809275A2}" destId="{B43EB55B-2900-4844-83A4-60798704C6DA}" srcOrd="0" destOrd="0" parTransId="{4015E5C9-D4AC-47BF-B5C2-1F3F96AD9039}" sibTransId="{EFFDE6F6-40D6-4C3F-BC56-EABD10E0A8A6}"/>
    <dgm:cxn modelId="{DF435871-7FD0-4E7C-AAE7-41A7A933BB6E}" srcId="{B43EB55B-2900-4844-83A4-60798704C6DA}" destId="{4CDD66CC-207C-495D-9C99-467F2F72E88B}" srcOrd="1" destOrd="0" parTransId="{5BDD81CE-8372-4548-B531-2B24C2FE5DFC}" sibTransId="{F2D8453E-99FC-4A50-961D-172FB564320F}"/>
    <dgm:cxn modelId="{20BAD4A8-EDDC-4A54-8D9A-49A6CB6F4D20}" type="presOf" srcId="{67984D54-3A0C-45E1-A72A-ECAF594C3736}" destId="{072D666A-77C5-439F-92E4-BEC4F1957E54}" srcOrd="0" destOrd="1" presId="urn:microsoft.com/office/officeart/2005/8/layout/chevron2"/>
    <dgm:cxn modelId="{BAA8413D-1155-486F-A15E-FAB98313EF4A}" srcId="{304B262F-99AF-4A9E-9486-7DC5809275A2}" destId="{FF87D0C7-C834-4160-BE16-8722BDDA851E}" srcOrd="2" destOrd="0" parTransId="{5B4D9124-45D8-41CD-B425-016C6E21CD1C}" sibTransId="{58D598E3-BAD0-4860-8BB4-37717D37A128}"/>
    <dgm:cxn modelId="{67CE4317-57EC-4BA9-B843-83915D1232AA}" type="presOf" srcId="{16BC8FAE-C1F2-47FE-9170-1501F194115F}" destId="{072D666A-77C5-439F-92E4-BEC4F1957E54}" srcOrd="0" destOrd="0" presId="urn:microsoft.com/office/officeart/2005/8/layout/chevron2"/>
    <dgm:cxn modelId="{3833E06D-7F89-4E42-BD42-70842D1DCBB0}" srcId="{B43EB55B-2900-4844-83A4-60798704C6DA}" destId="{61D051FB-2119-4D2E-820B-E15D4722CCBF}" srcOrd="0" destOrd="0" parTransId="{4BDEB74C-D4E5-44D9-A2B7-52280447A0A4}" sibTransId="{9F95B408-F64B-4124-BADD-C9169EC16576}"/>
    <dgm:cxn modelId="{150CEC60-2639-48D0-B78F-503681DD3D71}" type="presOf" srcId="{BF57BBDE-1475-4789-A8E2-F33BB35D5122}" destId="{4001EDB4-86D8-4B6D-A2F1-9AFC2AABBA77}" srcOrd="0" destOrd="0" presId="urn:microsoft.com/office/officeart/2005/8/layout/chevron2"/>
    <dgm:cxn modelId="{A96C017E-7120-4027-89A5-F63160A4DD8A}" type="presOf" srcId="{B43EB55B-2900-4844-83A4-60798704C6DA}" destId="{4B2F63F9-9207-45FC-8ADB-D324F89A8A3B}" srcOrd="0" destOrd="0" presId="urn:microsoft.com/office/officeart/2005/8/layout/chevron2"/>
    <dgm:cxn modelId="{E0C282B4-0A99-4833-866C-7FA6C763CE95}" type="presOf" srcId="{3E1EFF3D-147A-45C7-ADF4-A11943BFBF11}" destId="{072D666A-77C5-439F-92E4-BEC4F1957E54}" srcOrd="0" destOrd="2" presId="urn:microsoft.com/office/officeart/2005/8/layout/chevron2"/>
    <dgm:cxn modelId="{CED9CADE-CD5E-4C2F-92CB-D00E28C381DA}" srcId="{FF87D0C7-C834-4160-BE16-8722BDDA851E}" destId="{3E1EFF3D-147A-45C7-ADF4-A11943BFBF11}" srcOrd="2" destOrd="0" parTransId="{9110174C-8856-40E4-AA62-784C951CA5A2}" sibTransId="{F5D47123-AD3C-4C12-BBB3-9F62C325E4E2}"/>
    <dgm:cxn modelId="{85B6EA3B-CBAB-47CE-8A2F-BDCC173A90EE}" type="presOf" srcId="{61D051FB-2119-4D2E-820B-E15D4722CCBF}" destId="{43B33D91-7100-4A8B-98FB-CBC3803BA7AB}" srcOrd="0" destOrd="0" presId="urn:microsoft.com/office/officeart/2005/8/layout/chevron2"/>
    <dgm:cxn modelId="{81530535-2D78-4D6B-82A5-A1C9A23EFCCA}" type="presOf" srcId="{4CDD66CC-207C-495D-9C99-467F2F72E88B}" destId="{43B33D91-7100-4A8B-98FB-CBC3803BA7AB}" srcOrd="0" destOrd="1" presId="urn:microsoft.com/office/officeart/2005/8/layout/chevron2"/>
    <dgm:cxn modelId="{4DE3904D-C020-46E1-BB10-FF9115C48702}" srcId="{B416C801-B22D-473C-AF2B-82162C3B8403}" destId="{BF57BBDE-1475-4789-A8E2-F33BB35D5122}" srcOrd="0" destOrd="0" parTransId="{DC111050-89BD-49BC-A484-011217817000}" sibTransId="{41CBB63A-61DD-47EE-93C7-79837A58D57D}"/>
    <dgm:cxn modelId="{2030D6BB-76F8-472E-9E49-B6E245952DD4}" srcId="{FF87D0C7-C834-4160-BE16-8722BDDA851E}" destId="{67984D54-3A0C-45E1-A72A-ECAF594C3736}" srcOrd="1" destOrd="0" parTransId="{498B4AEA-FDE9-4007-8240-17424B579F18}" sibTransId="{69740BB5-EE31-454A-A338-4390AAA51F56}"/>
    <dgm:cxn modelId="{7BF4C93E-2629-446B-9E82-4C210ABCDD26}" srcId="{304B262F-99AF-4A9E-9486-7DC5809275A2}" destId="{B416C801-B22D-473C-AF2B-82162C3B8403}" srcOrd="1" destOrd="0" parTransId="{D1A2C613-661E-40F7-8DA2-2AB8E8245A53}" sibTransId="{A28927A5-FFF9-4E38-8407-7CC7D64581CA}"/>
    <dgm:cxn modelId="{6364B28E-A3B7-43CD-8E5E-36381F5EE89E}" type="presOf" srcId="{540C26FA-82AD-4D51-9128-DED11D387FB0}" destId="{4001EDB4-86D8-4B6D-A2F1-9AFC2AABBA77}" srcOrd="0" destOrd="1" presId="urn:microsoft.com/office/officeart/2005/8/layout/chevron2"/>
    <dgm:cxn modelId="{75997325-726B-4DFD-B8B4-613DB07EBEFD}" type="presOf" srcId="{FF87D0C7-C834-4160-BE16-8722BDDA851E}" destId="{1509D38F-6A1E-41E7-8351-4302DB2E2132}" srcOrd="0" destOrd="0" presId="urn:microsoft.com/office/officeart/2005/8/layout/chevron2"/>
    <dgm:cxn modelId="{29955CC2-7936-4962-9082-F180E0EB9B4B}" type="presParOf" srcId="{E1CB6841-830C-4236-B997-51E7ADCE350A}" destId="{B769F956-F983-4A88-8ACE-14C69641203E}" srcOrd="0" destOrd="0" presId="urn:microsoft.com/office/officeart/2005/8/layout/chevron2"/>
    <dgm:cxn modelId="{0AF40061-9847-48C5-8FAF-2BB4AB887500}" type="presParOf" srcId="{B769F956-F983-4A88-8ACE-14C69641203E}" destId="{4B2F63F9-9207-45FC-8ADB-D324F89A8A3B}" srcOrd="0" destOrd="0" presId="urn:microsoft.com/office/officeart/2005/8/layout/chevron2"/>
    <dgm:cxn modelId="{8392C510-A468-4E20-852B-B1105C150EA8}" type="presParOf" srcId="{B769F956-F983-4A88-8ACE-14C69641203E}" destId="{43B33D91-7100-4A8B-98FB-CBC3803BA7AB}" srcOrd="1" destOrd="0" presId="urn:microsoft.com/office/officeart/2005/8/layout/chevron2"/>
    <dgm:cxn modelId="{AE07ADCB-6AE0-4DFF-A109-9FD5527FE315}" type="presParOf" srcId="{E1CB6841-830C-4236-B997-51E7ADCE350A}" destId="{DD516AEA-82B9-4337-B9C5-3B91404FBAD5}" srcOrd="1" destOrd="0" presId="urn:microsoft.com/office/officeart/2005/8/layout/chevron2"/>
    <dgm:cxn modelId="{BE0FDD40-D51D-4E96-9C40-7941A79BFC47}" type="presParOf" srcId="{E1CB6841-830C-4236-B997-51E7ADCE350A}" destId="{B92FCAFD-1AD9-4EF7-8CA4-DBDE0057EFC0}" srcOrd="2" destOrd="0" presId="urn:microsoft.com/office/officeart/2005/8/layout/chevron2"/>
    <dgm:cxn modelId="{1A63D045-3647-4476-84B1-FDC0FC4A7BD2}" type="presParOf" srcId="{B92FCAFD-1AD9-4EF7-8CA4-DBDE0057EFC0}" destId="{591A132D-D273-48CA-8AD4-688CB339D08E}" srcOrd="0" destOrd="0" presId="urn:microsoft.com/office/officeart/2005/8/layout/chevron2"/>
    <dgm:cxn modelId="{23546209-3C95-4F15-9922-1C551B13D09A}" type="presParOf" srcId="{B92FCAFD-1AD9-4EF7-8CA4-DBDE0057EFC0}" destId="{4001EDB4-86D8-4B6D-A2F1-9AFC2AABBA77}" srcOrd="1" destOrd="0" presId="urn:microsoft.com/office/officeart/2005/8/layout/chevron2"/>
    <dgm:cxn modelId="{DFB22BF0-2B35-42B3-8053-AF061EBEB001}" type="presParOf" srcId="{E1CB6841-830C-4236-B997-51E7ADCE350A}" destId="{475E9958-C498-4809-A771-987B82A55E5B}" srcOrd="3" destOrd="0" presId="urn:microsoft.com/office/officeart/2005/8/layout/chevron2"/>
    <dgm:cxn modelId="{22BC5F48-108B-42DD-AFB4-620029A5D15A}" type="presParOf" srcId="{E1CB6841-830C-4236-B997-51E7ADCE350A}" destId="{D902C683-0386-4249-92ED-68FD5005D7F9}" srcOrd="4" destOrd="0" presId="urn:microsoft.com/office/officeart/2005/8/layout/chevron2"/>
    <dgm:cxn modelId="{A1EAF41C-80F9-4EAA-B260-1337B5544D6A}" type="presParOf" srcId="{D902C683-0386-4249-92ED-68FD5005D7F9}" destId="{1509D38F-6A1E-41E7-8351-4302DB2E2132}" srcOrd="0" destOrd="0" presId="urn:microsoft.com/office/officeart/2005/8/layout/chevron2"/>
    <dgm:cxn modelId="{D96DB922-AC26-4E83-A1CC-91460034B3A4}" type="presParOf" srcId="{D902C683-0386-4249-92ED-68FD5005D7F9}" destId="{072D666A-77C5-439F-92E4-BEC4F1957E5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B1A10C-BE2A-4E70-B4A7-03CA7EB3CA5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F382784-6852-49AC-9D11-236474A8E12C}">
      <dgm:prSet phldrT="[Text]"/>
      <dgm:spPr/>
      <dgm:t>
        <a:bodyPr/>
        <a:lstStyle/>
        <a:p>
          <a:pPr algn="r"/>
          <a:r>
            <a:rPr lang="ar-QA" dirty="0" smtClean="0"/>
            <a:t>منع الحدود السياسية للدولة من أداء مهمتها السيادية</a:t>
          </a:r>
          <a:endParaRPr lang="en-US" dirty="0"/>
        </a:p>
      </dgm:t>
    </dgm:pt>
    <dgm:pt modelId="{F1DE9A8D-8F5A-40B8-94A8-665C0D73E63B}" type="parTrans" cxnId="{60E80E39-12C5-4B6E-9767-C6C843D38BF8}">
      <dgm:prSet/>
      <dgm:spPr/>
      <dgm:t>
        <a:bodyPr/>
        <a:lstStyle/>
        <a:p>
          <a:endParaRPr lang="en-US"/>
        </a:p>
      </dgm:t>
    </dgm:pt>
    <dgm:pt modelId="{110AE17F-2CEF-406C-8397-A8D9BF82C742}" type="sibTrans" cxnId="{60E80E39-12C5-4B6E-9767-C6C843D38BF8}">
      <dgm:prSet/>
      <dgm:spPr/>
      <dgm:t>
        <a:bodyPr/>
        <a:lstStyle/>
        <a:p>
          <a:endParaRPr lang="en-US"/>
        </a:p>
      </dgm:t>
    </dgm:pt>
    <dgm:pt modelId="{8B34DFDD-A842-4FB4-8B9D-A477F784EA22}">
      <dgm:prSet phldrT="[Text]"/>
      <dgm:spPr/>
      <dgm:t>
        <a:bodyPr/>
        <a:lstStyle/>
        <a:p>
          <a:r>
            <a:rPr lang="ar-QA" dirty="0" smtClean="0"/>
            <a:t>الهدف</a:t>
          </a:r>
          <a:endParaRPr lang="en-US" dirty="0"/>
        </a:p>
      </dgm:t>
    </dgm:pt>
    <dgm:pt modelId="{79001025-ABE9-4910-9AD4-1975BF2F30DC}" type="parTrans" cxnId="{A0DE437D-03F2-4D56-8D81-853FDE7F2803}">
      <dgm:prSet/>
      <dgm:spPr/>
      <dgm:t>
        <a:bodyPr/>
        <a:lstStyle/>
        <a:p>
          <a:endParaRPr lang="en-US"/>
        </a:p>
      </dgm:t>
    </dgm:pt>
    <dgm:pt modelId="{A3DFA53B-BDE9-43E1-AF7E-B91E23F4AC45}" type="sibTrans" cxnId="{A0DE437D-03F2-4D56-8D81-853FDE7F2803}">
      <dgm:prSet/>
      <dgm:spPr/>
      <dgm:t>
        <a:bodyPr/>
        <a:lstStyle/>
        <a:p>
          <a:endParaRPr lang="en-US"/>
        </a:p>
      </dgm:t>
    </dgm:pt>
    <dgm:pt modelId="{FFDA5ACF-7A26-4298-84F5-9479DB379A9B}">
      <dgm:prSet phldrT="[Text]"/>
      <dgm:spPr/>
      <dgm:t>
        <a:bodyPr/>
        <a:lstStyle/>
        <a:p>
          <a:pPr algn="r"/>
          <a:r>
            <a:rPr lang="ar-QA" dirty="0" smtClean="0"/>
            <a:t>الانتقاص من سيادة الدولة الوطنية كلياً أو جزئياً</a:t>
          </a:r>
          <a:endParaRPr lang="en-US" dirty="0"/>
        </a:p>
      </dgm:t>
    </dgm:pt>
    <dgm:pt modelId="{E4753AFE-8176-42C2-B038-3D6A9DEFDF8D}" type="parTrans" cxnId="{011E5C10-E48B-4C58-BC61-CBF0228A5E46}">
      <dgm:prSet/>
      <dgm:spPr/>
      <dgm:t>
        <a:bodyPr/>
        <a:lstStyle/>
        <a:p>
          <a:endParaRPr lang="en-US"/>
        </a:p>
      </dgm:t>
    </dgm:pt>
    <dgm:pt modelId="{EE851106-30FA-42D0-8EAC-047D5609EB8F}" type="sibTrans" cxnId="{011E5C10-E48B-4C58-BC61-CBF0228A5E46}">
      <dgm:prSet/>
      <dgm:spPr/>
      <dgm:t>
        <a:bodyPr/>
        <a:lstStyle/>
        <a:p>
          <a:endParaRPr lang="en-US"/>
        </a:p>
      </dgm:t>
    </dgm:pt>
    <dgm:pt modelId="{5E7B0C3B-EDF2-4910-823D-618D26828762}">
      <dgm:prSet phldrT="[Text]"/>
      <dgm:spPr/>
      <dgm:t>
        <a:bodyPr/>
        <a:lstStyle/>
        <a:p>
          <a:r>
            <a:rPr lang="ar-QA" dirty="0" smtClean="0"/>
            <a:t>النتيجة</a:t>
          </a:r>
          <a:endParaRPr lang="en-US" dirty="0"/>
        </a:p>
      </dgm:t>
    </dgm:pt>
    <dgm:pt modelId="{FC79D74D-8D42-444B-BEC6-E007A7A4AA65}" type="parTrans" cxnId="{94524A7E-A474-4F5E-A9A8-6E6A374D3BDB}">
      <dgm:prSet/>
      <dgm:spPr/>
      <dgm:t>
        <a:bodyPr/>
        <a:lstStyle/>
        <a:p>
          <a:endParaRPr lang="en-US"/>
        </a:p>
      </dgm:t>
    </dgm:pt>
    <dgm:pt modelId="{896D6E64-26B5-4CC9-B76B-DE314D64F011}" type="sibTrans" cxnId="{94524A7E-A474-4F5E-A9A8-6E6A374D3BDB}">
      <dgm:prSet/>
      <dgm:spPr/>
      <dgm:t>
        <a:bodyPr/>
        <a:lstStyle/>
        <a:p>
          <a:endParaRPr lang="en-US"/>
        </a:p>
      </dgm:t>
    </dgm:pt>
    <dgm:pt modelId="{313E9FAD-E6AC-4989-8403-D23657FA5143}" type="pres">
      <dgm:prSet presAssocID="{6BB1A10C-BE2A-4E70-B4A7-03CA7EB3CA52}" presName="linear" presStyleCnt="0">
        <dgm:presLayoutVars>
          <dgm:animLvl val="lvl"/>
          <dgm:resizeHandles val="exact"/>
        </dgm:presLayoutVars>
      </dgm:prSet>
      <dgm:spPr/>
      <dgm:t>
        <a:bodyPr/>
        <a:lstStyle/>
        <a:p>
          <a:endParaRPr lang="en-US"/>
        </a:p>
      </dgm:t>
    </dgm:pt>
    <dgm:pt modelId="{4F1C1866-7615-4289-BE87-1B0EF21DEAFC}" type="pres">
      <dgm:prSet presAssocID="{2F382784-6852-49AC-9D11-236474A8E12C}" presName="parentText" presStyleLbl="node1" presStyleIdx="0" presStyleCnt="2">
        <dgm:presLayoutVars>
          <dgm:chMax val="0"/>
          <dgm:bulletEnabled val="1"/>
        </dgm:presLayoutVars>
      </dgm:prSet>
      <dgm:spPr/>
      <dgm:t>
        <a:bodyPr/>
        <a:lstStyle/>
        <a:p>
          <a:endParaRPr lang="en-US"/>
        </a:p>
      </dgm:t>
    </dgm:pt>
    <dgm:pt modelId="{FB1AD98E-6D16-4210-9E84-EC30A1ED8574}" type="pres">
      <dgm:prSet presAssocID="{2F382784-6852-49AC-9D11-236474A8E12C}" presName="childText" presStyleLbl="revTx" presStyleIdx="0" presStyleCnt="2">
        <dgm:presLayoutVars>
          <dgm:bulletEnabled val="1"/>
        </dgm:presLayoutVars>
      </dgm:prSet>
      <dgm:spPr/>
      <dgm:t>
        <a:bodyPr/>
        <a:lstStyle/>
        <a:p>
          <a:endParaRPr lang="en-US"/>
        </a:p>
      </dgm:t>
    </dgm:pt>
    <dgm:pt modelId="{342EA7DF-0D6A-4AEB-B384-0F2128132F7E}" type="pres">
      <dgm:prSet presAssocID="{FFDA5ACF-7A26-4298-84F5-9479DB379A9B}" presName="parentText" presStyleLbl="node1" presStyleIdx="1" presStyleCnt="2">
        <dgm:presLayoutVars>
          <dgm:chMax val="0"/>
          <dgm:bulletEnabled val="1"/>
        </dgm:presLayoutVars>
      </dgm:prSet>
      <dgm:spPr/>
      <dgm:t>
        <a:bodyPr/>
        <a:lstStyle/>
        <a:p>
          <a:endParaRPr lang="en-US"/>
        </a:p>
      </dgm:t>
    </dgm:pt>
    <dgm:pt modelId="{05B92C4A-3629-480B-BB12-799EE110E56E}" type="pres">
      <dgm:prSet presAssocID="{FFDA5ACF-7A26-4298-84F5-9479DB379A9B}" presName="childText" presStyleLbl="revTx" presStyleIdx="1" presStyleCnt="2">
        <dgm:presLayoutVars>
          <dgm:bulletEnabled val="1"/>
        </dgm:presLayoutVars>
      </dgm:prSet>
      <dgm:spPr/>
      <dgm:t>
        <a:bodyPr/>
        <a:lstStyle/>
        <a:p>
          <a:endParaRPr lang="en-US"/>
        </a:p>
      </dgm:t>
    </dgm:pt>
  </dgm:ptLst>
  <dgm:cxnLst>
    <dgm:cxn modelId="{0F620FEA-5116-4D7A-8D3B-2F1BD9B1D7FD}" type="presOf" srcId="{6BB1A10C-BE2A-4E70-B4A7-03CA7EB3CA52}" destId="{313E9FAD-E6AC-4989-8403-D23657FA5143}" srcOrd="0" destOrd="0" presId="urn:microsoft.com/office/officeart/2005/8/layout/vList2"/>
    <dgm:cxn modelId="{8AF4B10F-35F1-400A-AB41-7473F30A28F0}" type="presOf" srcId="{8B34DFDD-A842-4FB4-8B9D-A477F784EA22}" destId="{FB1AD98E-6D16-4210-9E84-EC30A1ED8574}" srcOrd="0" destOrd="0" presId="urn:microsoft.com/office/officeart/2005/8/layout/vList2"/>
    <dgm:cxn modelId="{60E80E39-12C5-4B6E-9767-C6C843D38BF8}" srcId="{6BB1A10C-BE2A-4E70-B4A7-03CA7EB3CA52}" destId="{2F382784-6852-49AC-9D11-236474A8E12C}" srcOrd="0" destOrd="0" parTransId="{F1DE9A8D-8F5A-40B8-94A8-665C0D73E63B}" sibTransId="{110AE17F-2CEF-406C-8397-A8D9BF82C742}"/>
    <dgm:cxn modelId="{94524A7E-A474-4F5E-A9A8-6E6A374D3BDB}" srcId="{FFDA5ACF-7A26-4298-84F5-9479DB379A9B}" destId="{5E7B0C3B-EDF2-4910-823D-618D26828762}" srcOrd="0" destOrd="0" parTransId="{FC79D74D-8D42-444B-BEC6-E007A7A4AA65}" sibTransId="{896D6E64-26B5-4CC9-B76B-DE314D64F011}"/>
    <dgm:cxn modelId="{F2EC1194-83F3-4D92-8096-7930AD779CB3}" type="presOf" srcId="{FFDA5ACF-7A26-4298-84F5-9479DB379A9B}" destId="{342EA7DF-0D6A-4AEB-B384-0F2128132F7E}" srcOrd="0" destOrd="0" presId="urn:microsoft.com/office/officeart/2005/8/layout/vList2"/>
    <dgm:cxn modelId="{A0DE437D-03F2-4D56-8D81-853FDE7F2803}" srcId="{2F382784-6852-49AC-9D11-236474A8E12C}" destId="{8B34DFDD-A842-4FB4-8B9D-A477F784EA22}" srcOrd="0" destOrd="0" parTransId="{79001025-ABE9-4910-9AD4-1975BF2F30DC}" sibTransId="{A3DFA53B-BDE9-43E1-AF7E-B91E23F4AC45}"/>
    <dgm:cxn modelId="{011E5C10-E48B-4C58-BC61-CBF0228A5E46}" srcId="{6BB1A10C-BE2A-4E70-B4A7-03CA7EB3CA52}" destId="{FFDA5ACF-7A26-4298-84F5-9479DB379A9B}" srcOrd="1" destOrd="0" parTransId="{E4753AFE-8176-42C2-B038-3D6A9DEFDF8D}" sibTransId="{EE851106-30FA-42D0-8EAC-047D5609EB8F}"/>
    <dgm:cxn modelId="{93A25887-3885-4E95-8FE3-31197B7AD4EA}" type="presOf" srcId="{2F382784-6852-49AC-9D11-236474A8E12C}" destId="{4F1C1866-7615-4289-BE87-1B0EF21DEAFC}" srcOrd="0" destOrd="0" presId="urn:microsoft.com/office/officeart/2005/8/layout/vList2"/>
    <dgm:cxn modelId="{245A692E-590E-4D3E-BB7E-1D54F21DC175}" type="presOf" srcId="{5E7B0C3B-EDF2-4910-823D-618D26828762}" destId="{05B92C4A-3629-480B-BB12-799EE110E56E}" srcOrd="0" destOrd="0" presId="urn:microsoft.com/office/officeart/2005/8/layout/vList2"/>
    <dgm:cxn modelId="{D288D283-CA5F-4F5B-8E0A-1E016A65260F}" type="presParOf" srcId="{313E9FAD-E6AC-4989-8403-D23657FA5143}" destId="{4F1C1866-7615-4289-BE87-1B0EF21DEAFC}" srcOrd="0" destOrd="0" presId="urn:microsoft.com/office/officeart/2005/8/layout/vList2"/>
    <dgm:cxn modelId="{7543E715-32BF-461E-AA8D-190C69293C99}" type="presParOf" srcId="{313E9FAD-E6AC-4989-8403-D23657FA5143}" destId="{FB1AD98E-6D16-4210-9E84-EC30A1ED8574}" srcOrd="1" destOrd="0" presId="urn:microsoft.com/office/officeart/2005/8/layout/vList2"/>
    <dgm:cxn modelId="{D25CBEA1-3C41-4AC3-BD9B-D0D6B4167724}" type="presParOf" srcId="{313E9FAD-E6AC-4989-8403-D23657FA5143}" destId="{342EA7DF-0D6A-4AEB-B384-0F2128132F7E}" srcOrd="2" destOrd="0" presId="urn:microsoft.com/office/officeart/2005/8/layout/vList2"/>
    <dgm:cxn modelId="{54CC479B-2857-48BD-B6BD-E054B3ACDEBC}" type="presParOf" srcId="{313E9FAD-E6AC-4989-8403-D23657FA5143}" destId="{05B92C4A-3629-480B-BB12-799EE110E56E}"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3A84C1F-A2D8-4152-8E2E-85391D627BE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FF178993-4326-4EBC-971C-FD865F6214EA}">
      <dgm:prSet phldrT="[Text]"/>
      <dgm:spPr/>
      <dgm:t>
        <a:bodyPr/>
        <a:lstStyle/>
        <a:p>
          <a:r>
            <a:rPr lang="ar-QA" dirty="0" smtClean="0"/>
            <a:t>الضغط الاجتماعي</a:t>
          </a:r>
          <a:endParaRPr lang="en-US" dirty="0"/>
        </a:p>
      </dgm:t>
    </dgm:pt>
    <dgm:pt modelId="{B10C7A3F-3F63-403A-92DC-528F7A20124E}" type="parTrans" cxnId="{0566857E-99DC-4492-B5C7-0C5563C4F3B9}">
      <dgm:prSet/>
      <dgm:spPr/>
      <dgm:t>
        <a:bodyPr/>
        <a:lstStyle/>
        <a:p>
          <a:endParaRPr lang="en-US"/>
        </a:p>
      </dgm:t>
    </dgm:pt>
    <dgm:pt modelId="{3AF00DD8-A4C0-45CA-92C4-2F078F69E9E8}" type="sibTrans" cxnId="{0566857E-99DC-4492-B5C7-0C5563C4F3B9}">
      <dgm:prSet/>
      <dgm:spPr/>
      <dgm:t>
        <a:bodyPr/>
        <a:lstStyle/>
        <a:p>
          <a:endParaRPr lang="en-US"/>
        </a:p>
      </dgm:t>
    </dgm:pt>
    <dgm:pt modelId="{7A49328D-1ABB-4565-91C0-9EDE23F1DDB8}">
      <dgm:prSet phldrT="[Text]"/>
      <dgm:spPr/>
      <dgm:t>
        <a:bodyPr/>
        <a:lstStyle/>
        <a:p>
          <a:r>
            <a:rPr lang="ar-QA" dirty="0" smtClean="0"/>
            <a:t>فرض معوقات اقتصادية</a:t>
          </a:r>
          <a:endParaRPr lang="en-US" dirty="0"/>
        </a:p>
      </dgm:t>
    </dgm:pt>
    <dgm:pt modelId="{C91DAE0C-774E-40DC-B277-BFB39B6B3548}" type="parTrans" cxnId="{EC4B8AE0-3E49-4A60-AA11-37116A3AA3C9}">
      <dgm:prSet/>
      <dgm:spPr/>
      <dgm:t>
        <a:bodyPr/>
        <a:lstStyle/>
        <a:p>
          <a:endParaRPr lang="en-US"/>
        </a:p>
      </dgm:t>
    </dgm:pt>
    <dgm:pt modelId="{41F516DD-9FCA-4315-9C30-20E6F75B5F74}" type="sibTrans" cxnId="{EC4B8AE0-3E49-4A60-AA11-37116A3AA3C9}">
      <dgm:prSet/>
      <dgm:spPr/>
      <dgm:t>
        <a:bodyPr/>
        <a:lstStyle/>
        <a:p>
          <a:endParaRPr lang="en-US"/>
        </a:p>
      </dgm:t>
    </dgm:pt>
    <dgm:pt modelId="{CF1614E0-2F47-4912-B0B3-B72CDCDB36D4}">
      <dgm:prSet phldrT="[Text]"/>
      <dgm:spPr/>
      <dgm:t>
        <a:bodyPr/>
        <a:lstStyle/>
        <a:p>
          <a:r>
            <a:rPr lang="ar-QA" dirty="0" smtClean="0"/>
            <a:t>الانتقام والثأر</a:t>
          </a:r>
          <a:endParaRPr lang="en-US" dirty="0"/>
        </a:p>
      </dgm:t>
    </dgm:pt>
    <dgm:pt modelId="{13F1CBAB-2F52-474F-BB82-0C230A3519FB}" type="parTrans" cxnId="{830CC2DC-B6F0-4C7D-B409-AEBA9F304637}">
      <dgm:prSet/>
      <dgm:spPr/>
      <dgm:t>
        <a:bodyPr/>
        <a:lstStyle/>
        <a:p>
          <a:endParaRPr lang="en-US"/>
        </a:p>
      </dgm:t>
    </dgm:pt>
    <dgm:pt modelId="{8CC1CE02-C484-431D-AE70-AF77CED2420D}" type="sibTrans" cxnId="{830CC2DC-B6F0-4C7D-B409-AEBA9F304637}">
      <dgm:prSet/>
      <dgm:spPr/>
      <dgm:t>
        <a:bodyPr/>
        <a:lstStyle/>
        <a:p>
          <a:endParaRPr lang="en-US"/>
        </a:p>
      </dgm:t>
    </dgm:pt>
    <dgm:pt modelId="{C41D6807-DE0D-450F-98DC-EFE58FF57E90}">
      <dgm:prSet phldrT="[Text]"/>
      <dgm:spPr/>
      <dgm:t>
        <a:bodyPr/>
        <a:lstStyle/>
        <a:p>
          <a:r>
            <a:rPr lang="ar-QA" dirty="0" smtClean="0"/>
            <a:t>الإرهاب</a:t>
          </a:r>
          <a:endParaRPr lang="en-US" dirty="0"/>
        </a:p>
      </dgm:t>
    </dgm:pt>
    <dgm:pt modelId="{226CCC2F-1730-4078-BD9F-D7D69F083838}" type="parTrans" cxnId="{31C72F0B-699D-4ACB-BD43-49F87C5FEAB3}">
      <dgm:prSet/>
      <dgm:spPr/>
      <dgm:t>
        <a:bodyPr/>
        <a:lstStyle/>
        <a:p>
          <a:endParaRPr lang="en-US"/>
        </a:p>
      </dgm:t>
    </dgm:pt>
    <dgm:pt modelId="{35CE1605-2C33-4A14-B116-FFBEDD488B97}" type="sibTrans" cxnId="{31C72F0B-699D-4ACB-BD43-49F87C5FEAB3}">
      <dgm:prSet/>
      <dgm:spPr/>
      <dgm:t>
        <a:bodyPr/>
        <a:lstStyle/>
        <a:p>
          <a:endParaRPr lang="en-US"/>
        </a:p>
      </dgm:t>
    </dgm:pt>
    <dgm:pt modelId="{98530A5E-B281-4261-A363-9B65ECC31402}">
      <dgm:prSet phldrT="[Text]"/>
      <dgm:spPr/>
      <dgm:t>
        <a:bodyPr/>
        <a:lstStyle/>
        <a:p>
          <a:r>
            <a:rPr lang="ar-QA" dirty="0" smtClean="0"/>
            <a:t>الضغط السياسي</a:t>
          </a:r>
          <a:endParaRPr lang="en-US" dirty="0"/>
        </a:p>
      </dgm:t>
    </dgm:pt>
    <dgm:pt modelId="{9B8D2FC3-51C1-4EF5-BBE8-806C33429E7B}" type="parTrans" cxnId="{8595BDFD-7E96-441F-A6F9-5F8FBBE7066D}">
      <dgm:prSet/>
      <dgm:spPr/>
      <dgm:t>
        <a:bodyPr/>
        <a:lstStyle/>
        <a:p>
          <a:endParaRPr lang="en-US"/>
        </a:p>
      </dgm:t>
    </dgm:pt>
    <dgm:pt modelId="{71EE77AE-A4AD-4FF4-B327-E2C349B7B8A6}" type="sibTrans" cxnId="{8595BDFD-7E96-441F-A6F9-5F8FBBE7066D}">
      <dgm:prSet/>
      <dgm:spPr/>
      <dgm:t>
        <a:bodyPr/>
        <a:lstStyle/>
        <a:p>
          <a:endParaRPr lang="en-US"/>
        </a:p>
      </dgm:t>
    </dgm:pt>
    <dgm:pt modelId="{F45021C2-3624-4063-B525-C8D72A05217D}" type="pres">
      <dgm:prSet presAssocID="{33A84C1F-A2D8-4152-8E2E-85391D627BEB}" presName="diagram" presStyleCnt="0">
        <dgm:presLayoutVars>
          <dgm:dir/>
          <dgm:resizeHandles val="exact"/>
        </dgm:presLayoutVars>
      </dgm:prSet>
      <dgm:spPr/>
      <dgm:t>
        <a:bodyPr/>
        <a:lstStyle/>
        <a:p>
          <a:endParaRPr lang="en-US"/>
        </a:p>
      </dgm:t>
    </dgm:pt>
    <dgm:pt modelId="{C8D463F6-FF42-429B-B581-4EF87E6A926D}" type="pres">
      <dgm:prSet presAssocID="{FF178993-4326-4EBC-971C-FD865F6214EA}" presName="node" presStyleLbl="node1" presStyleIdx="0" presStyleCnt="5">
        <dgm:presLayoutVars>
          <dgm:bulletEnabled val="1"/>
        </dgm:presLayoutVars>
      </dgm:prSet>
      <dgm:spPr/>
      <dgm:t>
        <a:bodyPr/>
        <a:lstStyle/>
        <a:p>
          <a:endParaRPr lang="en-US"/>
        </a:p>
      </dgm:t>
    </dgm:pt>
    <dgm:pt modelId="{8B2DCF9F-E5D0-423B-8417-E73119EF5E16}" type="pres">
      <dgm:prSet presAssocID="{3AF00DD8-A4C0-45CA-92C4-2F078F69E9E8}" presName="sibTrans" presStyleCnt="0"/>
      <dgm:spPr/>
    </dgm:pt>
    <dgm:pt modelId="{3B4F3B0C-7D0F-4C8F-A895-D4E38E2903C0}" type="pres">
      <dgm:prSet presAssocID="{7A49328D-1ABB-4565-91C0-9EDE23F1DDB8}" presName="node" presStyleLbl="node1" presStyleIdx="1" presStyleCnt="5">
        <dgm:presLayoutVars>
          <dgm:bulletEnabled val="1"/>
        </dgm:presLayoutVars>
      </dgm:prSet>
      <dgm:spPr/>
      <dgm:t>
        <a:bodyPr/>
        <a:lstStyle/>
        <a:p>
          <a:endParaRPr lang="en-US"/>
        </a:p>
      </dgm:t>
    </dgm:pt>
    <dgm:pt modelId="{734906CF-C823-44D6-820E-537C763BB70E}" type="pres">
      <dgm:prSet presAssocID="{41F516DD-9FCA-4315-9C30-20E6F75B5F74}" presName="sibTrans" presStyleCnt="0"/>
      <dgm:spPr/>
    </dgm:pt>
    <dgm:pt modelId="{CCE71DB0-8760-4C83-A805-D88686BAFFB7}" type="pres">
      <dgm:prSet presAssocID="{CF1614E0-2F47-4912-B0B3-B72CDCDB36D4}" presName="node" presStyleLbl="node1" presStyleIdx="2" presStyleCnt="5">
        <dgm:presLayoutVars>
          <dgm:bulletEnabled val="1"/>
        </dgm:presLayoutVars>
      </dgm:prSet>
      <dgm:spPr/>
      <dgm:t>
        <a:bodyPr/>
        <a:lstStyle/>
        <a:p>
          <a:endParaRPr lang="en-US"/>
        </a:p>
      </dgm:t>
    </dgm:pt>
    <dgm:pt modelId="{5E33A23F-F6A8-4C16-A89B-FF4C04312EDE}" type="pres">
      <dgm:prSet presAssocID="{8CC1CE02-C484-431D-AE70-AF77CED2420D}" presName="sibTrans" presStyleCnt="0"/>
      <dgm:spPr/>
    </dgm:pt>
    <dgm:pt modelId="{9B2C8B92-7938-4C9D-8A6B-321A396F44A2}" type="pres">
      <dgm:prSet presAssocID="{C41D6807-DE0D-450F-98DC-EFE58FF57E90}" presName="node" presStyleLbl="node1" presStyleIdx="3" presStyleCnt="5">
        <dgm:presLayoutVars>
          <dgm:bulletEnabled val="1"/>
        </dgm:presLayoutVars>
      </dgm:prSet>
      <dgm:spPr/>
      <dgm:t>
        <a:bodyPr/>
        <a:lstStyle/>
        <a:p>
          <a:endParaRPr lang="en-US"/>
        </a:p>
      </dgm:t>
    </dgm:pt>
    <dgm:pt modelId="{10F2CF56-5828-42F4-BDE0-6588556DCBFC}" type="pres">
      <dgm:prSet presAssocID="{35CE1605-2C33-4A14-B116-FFBEDD488B97}" presName="sibTrans" presStyleCnt="0"/>
      <dgm:spPr/>
    </dgm:pt>
    <dgm:pt modelId="{0B0702A0-8BA8-4968-B3C0-81668C7FBECC}" type="pres">
      <dgm:prSet presAssocID="{98530A5E-B281-4261-A363-9B65ECC31402}" presName="node" presStyleLbl="node1" presStyleIdx="4" presStyleCnt="5">
        <dgm:presLayoutVars>
          <dgm:bulletEnabled val="1"/>
        </dgm:presLayoutVars>
      </dgm:prSet>
      <dgm:spPr/>
      <dgm:t>
        <a:bodyPr/>
        <a:lstStyle/>
        <a:p>
          <a:endParaRPr lang="en-US"/>
        </a:p>
      </dgm:t>
    </dgm:pt>
  </dgm:ptLst>
  <dgm:cxnLst>
    <dgm:cxn modelId="{AFA9603F-A4E7-427E-92C7-AAAE4A1032F4}" type="presOf" srcId="{FF178993-4326-4EBC-971C-FD865F6214EA}" destId="{C8D463F6-FF42-429B-B581-4EF87E6A926D}" srcOrd="0" destOrd="0" presId="urn:microsoft.com/office/officeart/2005/8/layout/default"/>
    <dgm:cxn modelId="{8595BDFD-7E96-441F-A6F9-5F8FBBE7066D}" srcId="{33A84C1F-A2D8-4152-8E2E-85391D627BEB}" destId="{98530A5E-B281-4261-A363-9B65ECC31402}" srcOrd="4" destOrd="0" parTransId="{9B8D2FC3-51C1-4EF5-BBE8-806C33429E7B}" sibTransId="{71EE77AE-A4AD-4FF4-B327-E2C349B7B8A6}"/>
    <dgm:cxn modelId="{3F535BEA-6BA4-4283-B4FD-768F76A6561C}" type="presOf" srcId="{C41D6807-DE0D-450F-98DC-EFE58FF57E90}" destId="{9B2C8B92-7938-4C9D-8A6B-321A396F44A2}" srcOrd="0" destOrd="0" presId="urn:microsoft.com/office/officeart/2005/8/layout/default"/>
    <dgm:cxn modelId="{0566857E-99DC-4492-B5C7-0C5563C4F3B9}" srcId="{33A84C1F-A2D8-4152-8E2E-85391D627BEB}" destId="{FF178993-4326-4EBC-971C-FD865F6214EA}" srcOrd="0" destOrd="0" parTransId="{B10C7A3F-3F63-403A-92DC-528F7A20124E}" sibTransId="{3AF00DD8-A4C0-45CA-92C4-2F078F69E9E8}"/>
    <dgm:cxn modelId="{B1C257E3-6289-4B9A-9B6F-02087A12641E}" type="presOf" srcId="{33A84C1F-A2D8-4152-8E2E-85391D627BEB}" destId="{F45021C2-3624-4063-B525-C8D72A05217D}" srcOrd="0" destOrd="0" presId="urn:microsoft.com/office/officeart/2005/8/layout/default"/>
    <dgm:cxn modelId="{07ABC930-B161-406B-8343-3A61EA81D978}" type="presOf" srcId="{CF1614E0-2F47-4912-B0B3-B72CDCDB36D4}" destId="{CCE71DB0-8760-4C83-A805-D88686BAFFB7}" srcOrd="0" destOrd="0" presId="urn:microsoft.com/office/officeart/2005/8/layout/default"/>
    <dgm:cxn modelId="{31C72F0B-699D-4ACB-BD43-49F87C5FEAB3}" srcId="{33A84C1F-A2D8-4152-8E2E-85391D627BEB}" destId="{C41D6807-DE0D-450F-98DC-EFE58FF57E90}" srcOrd="3" destOrd="0" parTransId="{226CCC2F-1730-4078-BD9F-D7D69F083838}" sibTransId="{35CE1605-2C33-4A14-B116-FFBEDD488B97}"/>
    <dgm:cxn modelId="{62BAA005-8E89-4B19-86CA-5E1EB3FAF2A9}" type="presOf" srcId="{98530A5E-B281-4261-A363-9B65ECC31402}" destId="{0B0702A0-8BA8-4968-B3C0-81668C7FBECC}" srcOrd="0" destOrd="0" presId="urn:microsoft.com/office/officeart/2005/8/layout/default"/>
    <dgm:cxn modelId="{89EB1089-553D-46ED-AB15-4A759C43AE31}" type="presOf" srcId="{7A49328D-1ABB-4565-91C0-9EDE23F1DDB8}" destId="{3B4F3B0C-7D0F-4C8F-A895-D4E38E2903C0}" srcOrd="0" destOrd="0" presId="urn:microsoft.com/office/officeart/2005/8/layout/default"/>
    <dgm:cxn modelId="{830CC2DC-B6F0-4C7D-B409-AEBA9F304637}" srcId="{33A84C1F-A2D8-4152-8E2E-85391D627BEB}" destId="{CF1614E0-2F47-4912-B0B3-B72CDCDB36D4}" srcOrd="2" destOrd="0" parTransId="{13F1CBAB-2F52-474F-BB82-0C230A3519FB}" sibTransId="{8CC1CE02-C484-431D-AE70-AF77CED2420D}"/>
    <dgm:cxn modelId="{EC4B8AE0-3E49-4A60-AA11-37116A3AA3C9}" srcId="{33A84C1F-A2D8-4152-8E2E-85391D627BEB}" destId="{7A49328D-1ABB-4565-91C0-9EDE23F1DDB8}" srcOrd="1" destOrd="0" parTransId="{C91DAE0C-774E-40DC-B277-BFB39B6B3548}" sibTransId="{41F516DD-9FCA-4315-9C30-20E6F75B5F74}"/>
    <dgm:cxn modelId="{C499D881-C7F8-4C3A-A6E7-5AC52EE4C339}" type="presParOf" srcId="{F45021C2-3624-4063-B525-C8D72A05217D}" destId="{C8D463F6-FF42-429B-B581-4EF87E6A926D}" srcOrd="0" destOrd="0" presId="urn:microsoft.com/office/officeart/2005/8/layout/default"/>
    <dgm:cxn modelId="{D57448C0-1E5F-4783-B642-DAED56929359}" type="presParOf" srcId="{F45021C2-3624-4063-B525-C8D72A05217D}" destId="{8B2DCF9F-E5D0-423B-8417-E73119EF5E16}" srcOrd="1" destOrd="0" presId="urn:microsoft.com/office/officeart/2005/8/layout/default"/>
    <dgm:cxn modelId="{5AB00399-4881-4A60-8BBB-CF77BEF84808}" type="presParOf" srcId="{F45021C2-3624-4063-B525-C8D72A05217D}" destId="{3B4F3B0C-7D0F-4C8F-A895-D4E38E2903C0}" srcOrd="2" destOrd="0" presId="urn:microsoft.com/office/officeart/2005/8/layout/default"/>
    <dgm:cxn modelId="{C71C8465-D8CF-4734-BC35-68627F2138DE}" type="presParOf" srcId="{F45021C2-3624-4063-B525-C8D72A05217D}" destId="{734906CF-C823-44D6-820E-537C763BB70E}" srcOrd="3" destOrd="0" presId="urn:microsoft.com/office/officeart/2005/8/layout/default"/>
    <dgm:cxn modelId="{39D0849F-B14E-4050-A6D6-A3757D4CD9C5}" type="presParOf" srcId="{F45021C2-3624-4063-B525-C8D72A05217D}" destId="{CCE71DB0-8760-4C83-A805-D88686BAFFB7}" srcOrd="4" destOrd="0" presId="urn:microsoft.com/office/officeart/2005/8/layout/default"/>
    <dgm:cxn modelId="{F389560E-F4A3-4DF4-AE28-8E6DB13C8DBA}" type="presParOf" srcId="{F45021C2-3624-4063-B525-C8D72A05217D}" destId="{5E33A23F-F6A8-4C16-A89B-FF4C04312EDE}" srcOrd="5" destOrd="0" presId="urn:microsoft.com/office/officeart/2005/8/layout/default"/>
    <dgm:cxn modelId="{1AC3BF83-873F-4BEC-9F12-C0E00179DF0B}" type="presParOf" srcId="{F45021C2-3624-4063-B525-C8D72A05217D}" destId="{9B2C8B92-7938-4C9D-8A6B-321A396F44A2}" srcOrd="6" destOrd="0" presId="urn:microsoft.com/office/officeart/2005/8/layout/default"/>
    <dgm:cxn modelId="{9B2BD3C7-95DA-44F2-81F0-2E6819369A09}" type="presParOf" srcId="{F45021C2-3624-4063-B525-C8D72A05217D}" destId="{10F2CF56-5828-42F4-BDE0-6588556DCBFC}" srcOrd="7" destOrd="0" presId="urn:microsoft.com/office/officeart/2005/8/layout/default"/>
    <dgm:cxn modelId="{4E89E19E-C5D7-42AD-80AF-8E1908B5AE89}" type="presParOf" srcId="{F45021C2-3624-4063-B525-C8D72A05217D}" destId="{0B0702A0-8BA8-4968-B3C0-81668C7FBECC}"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1C3F25-E8EF-4B38-9B65-8E0C20B49113}" type="doc">
      <dgm:prSet loTypeId="urn:microsoft.com/office/officeart/2005/8/layout/pList2" loCatId="list" qsTypeId="urn:microsoft.com/office/officeart/2005/8/quickstyle/simple1" qsCatId="simple" csTypeId="urn:microsoft.com/office/officeart/2005/8/colors/accent1_2" csCatId="accent1" phldr="1"/>
      <dgm:spPr/>
      <dgm:t>
        <a:bodyPr/>
        <a:lstStyle/>
        <a:p>
          <a:endParaRPr lang="en-US"/>
        </a:p>
      </dgm:t>
    </dgm:pt>
    <dgm:pt modelId="{59CA2CF9-1FDA-47E1-A819-AE7DF0813480}">
      <dgm:prSet phldrT="[Text]"/>
      <dgm:spPr/>
      <dgm:t>
        <a:bodyPr/>
        <a:lstStyle/>
        <a:p>
          <a:r>
            <a:rPr lang="ar-QA" dirty="0" smtClean="0"/>
            <a:t>3 سبتمبر 1971 قطر دولة مستقلة ذات سيادة كاملة</a:t>
          </a:r>
          <a:endParaRPr lang="en-US" dirty="0"/>
        </a:p>
      </dgm:t>
    </dgm:pt>
    <dgm:pt modelId="{E01E1B3E-DC70-4C7B-A5AA-BA082CF26516}" type="parTrans" cxnId="{A6B4CCFF-42D7-4618-B26D-1F94DA5E8BFE}">
      <dgm:prSet/>
      <dgm:spPr/>
      <dgm:t>
        <a:bodyPr/>
        <a:lstStyle/>
        <a:p>
          <a:endParaRPr lang="en-US"/>
        </a:p>
      </dgm:t>
    </dgm:pt>
    <dgm:pt modelId="{03721667-5603-4359-9BA5-53018AE260AE}" type="sibTrans" cxnId="{A6B4CCFF-42D7-4618-B26D-1F94DA5E8BFE}">
      <dgm:prSet/>
      <dgm:spPr/>
      <dgm:t>
        <a:bodyPr/>
        <a:lstStyle/>
        <a:p>
          <a:endParaRPr lang="en-US"/>
        </a:p>
      </dgm:t>
    </dgm:pt>
    <dgm:pt modelId="{B3AA0475-72BA-4466-BFD3-6FE3CA41A88A}">
      <dgm:prSet phldrT="[Text]"/>
      <dgm:spPr/>
      <dgm:t>
        <a:bodyPr/>
        <a:lstStyle/>
        <a:p>
          <a:r>
            <a:rPr lang="ar-QA" dirty="0" smtClean="0"/>
            <a:t>1878م الشيخ قاسم بن محمد حروب مع الانجليز والعثمانيين والخليجيين</a:t>
          </a:r>
          <a:endParaRPr lang="en-US" dirty="0"/>
        </a:p>
      </dgm:t>
    </dgm:pt>
    <dgm:pt modelId="{50088D6F-EA10-458F-8211-6A4E8ACEC59D}" type="parTrans" cxnId="{8C343F87-B934-415C-836F-9C48366F944E}">
      <dgm:prSet/>
      <dgm:spPr/>
      <dgm:t>
        <a:bodyPr/>
        <a:lstStyle/>
        <a:p>
          <a:endParaRPr lang="en-US"/>
        </a:p>
      </dgm:t>
    </dgm:pt>
    <dgm:pt modelId="{7C1DE116-7964-442F-B11F-FB4097D8256B}" type="sibTrans" cxnId="{8C343F87-B934-415C-836F-9C48366F944E}">
      <dgm:prSet/>
      <dgm:spPr/>
      <dgm:t>
        <a:bodyPr/>
        <a:lstStyle/>
        <a:p>
          <a:endParaRPr lang="en-US"/>
        </a:p>
      </dgm:t>
    </dgm:pt>
    <dgm:pt modelId="{8934A47D-7214-4F3E-AAA7-43A66C7641D6}">
      <dgm:prSet phldrT="[Text]"/>
      <dgm:spPr/>
      <dgm:t>
        <a:bodyPr/>
        <a:lstStyle/>
        <a:p>
          <a:r>
            <a:rPr lang="ar-QA" dirty="0" smtClean="0"/>
            <a:t>من بداية القرن 18 بدأ الصراع القبلي والتنافس والصراع على افضل المواقع الساحلية</a:t>
          </a:r>
          <a:endParaRPr lang="en-US" dirty="0"/>
        </a:p>
      </dgm:t>
    </dgm:pt>
    <dgm:pt modelId="{FCBA9B5E-3151-4910-AD78-05661394D3C3}" type="parTrans" cxnId="{C6F0B732-67C2-4012-8298-0CB8B476A7D7}">
      <dgm:prSet/>
      <dgm:spPr/>
      <dgm:t>
        <a:bodyPr/>
        <a:lstStyle/>
        <a:p>
          <a:endParaRPr lang="en-US"/>
        </a:p>
      </dgm:t>
    </dgm:pt>
    <dgm:pt modelId="{38064F0B-947E-4339-B4DC-344D415A4596}" type="sibTrans" cxnId="{C6F0B732-67C2-4012-8298-0CB8B476A7D7}">
      <dgm:prSet/>
      <dgm:spPr/>
      <dgm:t>
        <a:bodyPr/>
        <a:lstStyle/>
        <a:p>
          <a:endParaRPr lang="en-US"/>
        </a:p>
      </dgm:t>
    </dgm:pt>
    <dgm:pt modelId="{27BEBFE7-7517-4E64-9817-937B8EA396C1}" type="pres">
      <dgm:prSet presAssocID="{2E1C3F25-E8EF-4B38-9B65-8E0C20B49113}" presName="Name0" presStyleCnt="0">
        <dgm:presLayoutVars>
          <dgm:dir/>
          <dgm:resizeHandles val="exact"/>
        </dgm:presLayoutVars>
      </dgm:prSet>
      <dgm:spPr/>
      <dgm:t>
        <a:bodyPr/>
        <a:lstStyle/>
        <a:p>
          <a:endParaRPr lang="en-US"/>
        </a:p>
      </dgm:t>
    </dgm:pt>
    <dgm:pt modelId="{9DBC5B7B-C760-4F4F-9EE8-1B1797488F6F}" type="pres">
      <dgm:prSet presAssocID="{2E1C3F25-E8EF-4B38-9B65-8E0C20B49113}" presName="bkgdShp" presStyleLbl="alignAccFollowNode1" presStyleIdx="0" presStyleCnt="1"/>
      <dgm:spPr/>
    </dgm:pt>
    <dgm:pt modelId="{0F2CBFEC-CECF-484F-A626-A5C070B7C198}" type="pres">
      <dgm:prSet presAssocID="{2E1C3F25-E8EF-4B38-9B65-8E0C20B49113}" presName="linComp" presStyleCnt="0"/>
      <dgm:spPr/>
    </dgm:pt>
    <dgm:pt modelId="{8BBE4530-271C-45AB-B5FC-71921330CCEE}" type="pres">
      <dgm:prSet presAssocID="{59CA2CF9-1FDA-47E1-A819-AE7DF0813480}" presName="compNode" presStyleCnt="0"/>
      <dgm:spPr/>
    </dgm:pt>
    <dgm:pt modelId="{E6D917E3-C98B-4B23-8FA3-7E3F2A674EAB}" type="pres">
      <dgm:prSet presAssocID="{59CA2CF9-1FDA-47E1-A819-AE7DF0813480}" presName="node" presStyleLbl="node1" presStyleIdx="0" presStyleCnt="3">
        <dgm:presLayoutVars>
          <dgm:bulletEnabled val="1"/>
        </dgm:presLayoutVars>
      </dgm:prSet>
      <dgm:spPr/>
      <dgm:t>
        <a:bodyPr/>
        <a:lstStyle/>
        <a:p>
          <a:endParaRPr lang="en-US"/>
        </a:p>
      </dgm:t>
    </dgm:pt>
    <dgm:pt modelId="{C196A436-8EA3-4175-944A-B85FB5B4F365}" type="pres">
      <dgm:prSet presAssocID="{59CA2CF9-1FDA-47E1-A819-AE7DF0813480}" presName="invisiNode" presStyleLbl="node1" presStyleIdx="0" presStyleCnt="3"/>
      <dgm:spPr/>
    </dgm:pt>
    <dgm:pt modelId="{AF9546F5-9F87-4151-8618-CACD2D2FB555}" type="pres">
      <dgm:prSet presAssocID="{59CA2CF9-1FDA-47E1-A819-AE7DF0813480}"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29000" b="-29000"/>
          </a:stretch>
        </a:blipFill>
      </dgm:spPr>
    </dgm:pt>
    <dgm:pt modelId="{6273E778-D11B-4900-90D7-FAAE7C9059C4}" type="pres">
      <dgm:prSet presAssocID="{03721667-5603-4359-9BA5-53018AE260AE}" presName="sibTrans" presStyleLbl="sibTrans2D1" presStyleIdx="0" presStyleCnt="0"/>
      <dgm:spPr/>
      <dgm:t>
        <a:bodyPr/>
        <a:lstStyle/>
        <a:p>
          <a:endParaRPr lang="en-US"/>
        </a:p>
      </dgm:t>
    </dgm:pt>
    <dgm:pt modelId="{B8923CF6-910C-42AC-A821-D8B63B34DA1C}" type="pres">
      <dgm:prSet presAssocID="{B3AA0475-72BA-4466-BFD3-6FE3CA41A88A}" presName="compNode" presStyleCnt="0"/>
      <dgm:spPr/>
    </dgm:pt>
    <dgm:pt modelId="{57F9EAA0-136B-4E77-B23D-8C9732A93694}" type="pres">
      <dgm:prSet presAssocID="{B3AA0475-72BA-4466-BFD3-6FE3CA41A88A}" presName="node" presStyleLbl="node1" presStyleIdx="1" presStyleCnt="3">
        <dgm:presLayoutVars>
          <dgm:bulletEnabled val="1"/>
        </dgm:presLayoutVars>
      </dgm:prSet>
      <dgm:spPr/>
      <dgm:t>
        <a:bodyPr/>
        <a:lstStyle/>
        <a:p>
          <a:endParaRPr lang="en-US"/>
        </a:p>
      </dgm:t>
    </dgm:pt>
    <dgm:pt modelId="{DD809DEA-A521-48E8-857E-552DFF7CCF18}" type="pres">
      <dgm:prSet presAssocID="{B3AA0475-72BA-4466-BFD3-6FE3CA41A88A}" presName="invisiNode" presStyleLbl="node1" presStyleIdx="1" presStyleCnt="3"/>
      <dgm:spPr/>
    </dgm:pt>
    <dgm:pt modelId="{0549C36A-B08D-4E2D-A685-6A5934CBF162}" type="pres">
      <dgm:prSet presAssocID="{B3AA0475-72BA-4466-BFD3-6FE3CA41A88A}"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t="-14000" b="-14000"/>
          </a:stretch>
        </a:blipFill>
      </dgm:spPr>
    </dgm:pt>
    <dgm:pt modelId="{734DA99A-8EF4-41AD-98A7-40E1DAF8D1AC}" type="pres">
      <dgm:prSet presAssocID="{7C1DE116-7964-442F-B11F-FB4097D8256B}" presName="sibTrans" presStyleLbl="sibTrans2D1" presStyleIdx="0" presStyleCnt="0"/>
      <dgm:spPr/>
      <dgm:t>
        <a:bodyPr/>
        <a:lstStyle/>
        <a:p>
          <a:endParaRPr lang="en-US"/>
        </a:p>
      </dgm:t>
    </dgm:pt>
    <dgm:pt modelId="{0C7A8E59-B08F-4882-9E8A-5A540CA9CD2C}" type="pres">
      <dgm:prSet presAssocID="{8934A47D-7214-4F3E-AAA7-43A66C7641D6}" presName="compNode" presStyleCnt="0"/>
      <dgm:spPr/>
    </dgm:pt>
    <dgm:pt modelId="{50DF9DD0-7585-4178-BD34-973C6E7836AE}" type="pres">
      <dgm:prSet presAssocID="{8934A47D-7214-4F3E-AAA7-43A66C7641D6}" presName="node" presStyleLbl="node1" presStyleIdx="2" presStyleCnt="3">
        <dgm:presLayoutVars>
          <dgm:bulletEnabled val="1"/>
        </dgm:presLayoutVars>
      </dgm:prSet>
      <dgm:spPr/>
      <dgm:t>
        <a:bodyPr/>
        <a:lstStyle/>
        <a:p>
          <a:endParaRPr lang="en-US"/>
        </a:p>
      </dgm:t>
    </dgm:pt>
    <dgm:pt modelId="{B9FE5BD1-1ACA-4166-99BB-C864D84F3793}" type="pres">
      <dgm:prSet presAssocID="{8934A47D-7214-4F3E-AAA7-43A66C7641D6}" presName="invisiNode" presStyleLbl="node1" presStyleIdx="2" presStyleCnt="3"/>
      <dgm:spPr/>
    </dgm:pt>
    <dgm:pt modelId="{C2FD8E80-311A-4461-98E8-008DAEAC6830}" type="pres">
      <dgm:prSet presAssocID="{8934A47D-7214-4F3E-AAA7-43A66C7641D6}"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24000" b="-24000"/>
          </a:stretch>
        </a:blipFill>
      </dgm:spPr>
    </dgm:pt>
  </dgm:ptLst>
  <dgm:cxnLst>
    <dgm:cxn modelId="{8C343F87-B934-415C-836F-9C48366F944E}" srcId="{2E1C3F25-E8EF-4B38-9B65-8E0C20B49113}" destId="{B3AA0475-72BA-4466-BFD3-6FE3CA41A88A}" srcOrd="1" destOrd="0" parTransId="{50088D6F-EA10-458F-8211-6A4E8ACEC59D}" sibTransId="{7C1DE116-7964-442F-B11F-FB4097D8256B}"/>
    <dgm:cxn modelId="{7A879301-CD89-4470-8EA1-DE49D26A78C1}" type="presOf" srcId="{03721667-5603-4359-9BA5-53018AE260AE}" destId="{6273E778-D11B-4900-90D7-FAAE7C9059C4}" srcOrd="0" destOrd="0" presId="urn:microsoft.com/office/officeart/2005/8/layout/pList2"/>
    <dgm:cxn modelId="{C6F0B732-67C2-4012-8298-0CB8B476A7D7}" srcId="{2E1C3F25-E8EF-4B38-9B65-8E0C20B49113}" destId="{8934A47D-7214-4F3E-AAA7-43A66C7641D6}" srcOrd="2" destOrd="0" parTransId="{FCBA9B5E-3151-4910-AD78-05661394D3C3}" sibTransId="{38064F0B-947E-4339-B4DC-344D415A4596}"/>
    <dgm:cxn modelId="{D093C0DE-B9DD-4239-961D-EBC782918BBA}" type="presOf" srcId="{B3AA0475-72BA-4466-BFD3-6FE3CA41A88A}" destId="{57F9EAA0-136B-4E77-B23D-8C9732A93694}" srcOrd="0" destOrd="0" presId="urn:microsoft.com/office/officeart/2005/8/layout/pList2"/>
    <dgm:cxn modelId="{A6B4CCFF-42D7-4618-B26D-1F94DA5E8BFE}" srcId="{2E1C3F25-E8EF-4B38-9B65-8E0C20B49113}" destId="{59CA2CF9-1FDA-47E1-A819-AE7DF0813480}" srcOrd="0" destOrd="0" parTransId="{E01E1B3E-DC70-4C7B-A5AA-BA082CF26516}" sibTransId="{03721667-5603-4359-9BA5-53018AE260AE}"/>
    <dgm:cxn modelId="{D6D9F214-A4D9-46AF-9E8A-95C0CF3F8AC5}" type="presOf" srcId="{2E1C3F25-E8EF-4B38-9B65-8E0C20B49113}" destId="{27BEBFE7-7517-4E64-9817-937B8EA396C1}" srcOrd="0" destOrd="0" presId="urn:microsoft.com/office/officeart/2005/8/layout/pList2"/>
    <dgm:cxn modelId="{B03A3718-8EF8-4AF0-9EEF-200663F2E42A}" type="presOf" srcId="{8934A47D-7214-4F3E-AAA7-43A66C7641D6}" destId="{50DF9DD0-7585-4178-BD34-973C6E7836AE}" srcOrd="0" destOrd="0" presId="urn:microsoft.com/office/officeart/2005/8/layout/pList2"/>
    <dgm:cxn modelId="{CC3DBC75-A962-46F4-8ED1-3DAA1EB7B482}" type="presOf" srcId="{7C1DE116-7964-442F-B11F-FB4097D8256B}" destId="{734DA99A-8EF4-41AD-98A7-40E1DAF8D1AC}" srcOrd="0" destOrd="0" presId="urn:microsoft.com/office/officeart/2005/8/layout/pList2"/>
    <dgm:cxn modelId="{FEBE2CC4-73E2-4462-8DA7-E90503B6E849}" type="presOf" srcId="{59CA2CF9-1FDA-47E1-A819-AE7DF0813480}" destId="{E6D917E3-C98B-4B23-8FA3-7E3F2A674EAB}" srcOrd="0" destOrd="0" presId="urn:microsoft.com/office/officeart/2005/8/layout/pList2"/>
    <dgm:cxn modelId="{9235584B-0C3A-4C9F-9F7E-970F09B26035}" type="presParOf" srcId="{27BEBFE7-7517-4E64-9817-937B8EA396C1}" destId="{9DBC5B7B-C760-4F4F-9EE8-1B1797488F6F}" srcOrd="0" destOrd="0" presId="urn:microsoft.com/office/officeart/2005/8/layout/pList2"/>
    <dgm:cxn modelId="{4367607D-9DED-4B09-A3DA-A466EDF6C539}" type="presParOf" srcId="{27BEBFE7-7517-4E64-9817-937B8EA396C1}" destId="{0F2CBFEC-CECF-484F-A626-A5C070B7C198}" srcOrd="1" destOrd="0" presId="urn:microsoft.com/office/officeart/2005/8/layout/pList2"/>
    <dgm:cxn modelId="{88743CB9-3B0F-41D7-858D-A8A1AFD8EF8D}" type="presParOf" srcId="{0F2CBFEC-CECF-484F-A626-A5C070B7C198}" destId="{8BBE4530-271C-45AB-B5FC-71921330CCEE}" srcOrd="0" destOrd="0" presId="urn:microsoft.com/office/officeart/2005/8/layout/pList2"/>
    <dgm:cxn modelId="{4A7917D2-46C8-422E-A60F-4BE18E78C1E9}" type="presParOf" srcId="{8BBE4530-271C-45AB-B5FC-71921330CCEE}" destId="{E6D917E3-C98B-4B23-8FA3-7E3F2A674EAB}" srcOrd="0" destOrd="0" presId="urn:microsoft.com/office/officeart/2005/8/layout/pList2"/>
    <dgm:cxn modelId="{1D7F1C6E-0B69-4C11-98C0-C23109E4191F}" type="presParOf" srcId="{8BBE4530-271C-45AB-B5FC-71921330CCEE}" destId="{C196A436-8EA3-4175-944A-B85FB5B4F365}" srcOrd="1" destOrd="0" presId="urn:microsoft.com/office/officeart/2005/8/layout/pList2"/>
    <dgm:cxn modelId="{796D5681-2678-47CC-8A3E-C44B534D394B}" type="presParOf" srcId="{8BBE4530-271C-45AB-B5FC-71921330CCEE}" destId="{AF9546F5-9F87-4151-8618-CACD2D2FB555}" srcOrd="2" destOrd="0" presId="urn:microsoft.com/office/officeart/2005/8/layout/pList2"/>
    <dgm:cxn modelId="{8B373C4D-FF64-4126-9CBE-C751D2D14477}" type="presParOf" srcId="{0F2CBFEC-CECF-484F-A626-A5C070B7C198}" destId="{6273E778-D11B-4900-90D7-FAAE7C9059C4}" srcOrd="1" destOrd="0" presId="urn:microsoft.com/office/officeart/2005/8/layout/pList2"/>
    <dgm:cxn modelId="{70B21E52-C2C8-4508-964E-618E23EE045A}" type="presParOf" srcId="{0F2CBFEC-CECF-484F-A626-A5C070B7C198}" destId="{B8923CF6-910C-42AC-A821-D8B63B34DA1C}" srcOrd="2" destOrd="0" presId="urn:microsoft.com/office/officeart/2005/8/layout/pList2"/>
    <dgm:cxn modelId="{A293CA76-2216-47E4-873F-13D7FA6C279C}" type="presParOf" srcId="{B8923CF6-910C-42AC-A821-D8B63B34DA1C}" destId="{57F9EAA0-136B-4E77-B23D-8C9732A93694}" srcOrd="0" destOrd="0" presId="urn:microsoft.com/office/officeart/2005/8/layout/pList2"/>
    <dgm:cxn modelId="{B23FE21E-5A06-426D-9C5B-5A3A3BBE762A}" type="presParOf" srcId="{B8923CF6-910C-42AC-A821-D8B63B34DA1C}" destId="{DD809DEA-A521-48E8-857E-552DFF7CCF18}" srcOrd="1" destOrd="0" presId="urn:microsoft.com/office/officeart/2005/8/layout/pList2"/>
    <dgm:cxn modelId="{950DFD4D-34CF-42EB-8C08-239C1CF22F17}" type="presParOf" srcId="{B8923CF6-910C-42AC-A821-D8B63B34DA1C}" destId="{0549C36A-B08D-4E2D-A685-6A5934CBF162}" srcOrd="2" destOrd="0" presId="urn:microsoft.com/office/officeart/2005/8/layout/pList2"/>
    <dgm:cxn modelId="{AFB09C54-FE88-472C-9AD3-2742994ADC2B}" type="presParOf" srcId="{0F2CBFEC-CECF-484F-A626-A5C070B7C198}" destId="{734DA99A-8EF4-41AD-98A7-40E1DAF8D1AC}" srcOrd="3" destOrd="0" presId="urn:microsoft.com/office/officeart/2005/8/layout/pList2"/>
    <dgm:cxn modelId="{A56D2579-FACB-425C-B5B7-1CF3E4597763}" type="presParOf" srcId="{0F2CBFEC-CECF-484F-A626-A5C070B7C198}" destId="{0C7A8E59-B08F-4882-9E8A-5A540CA9CD2C}" srcOrd="4" destOrd="0" presId="urn:microsoft.com/office/officeart/2005/8/layout/pList2"/>
    <dgm:cxn modelId="{533240CF-6C41-46ED-A758-8E5A47E1601D}" type="presParOf" srcId="{0C7A8E59-B08F-4882-9E8A-5A540CA9CD2C}" destId="{50DF9DD0-7585-4178-BD34-973C6E7836AE}" srcOrd="0" destOrd="0" presId="urn:microsoft.com/office/officeart/2005/8/layout/pList2"/>
    <dgm:cxn modelId="{DD0DF092-0DDC-4C77-8C6F-2E473F4B6722}" type="presParOf" srcId="{0C7A8E59-B08F-4882-9E8A-5A540CA9CD2C}" destId="{B9FE5BD1-1ACA-4166-99BB-C864D84F3793}" srcOrd="1" destOrd="0" presId="urn:microsoft.com/office/officeart/2005/8/layout/pList2"/>
    <dgm:cxn modelId="{0D1894F4-23B9-4522-920B-B9A12CA8BD73}" type="presParOf" srcId="{0C7A8E59-B08F-4882-9E8A-5A540CA9CD2C}" destId="{C2FD8E80-311A-4461-98E8-008DAEAC6830}"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177DDB-70A6-4723-9C14-582936779F96}"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CF8D9AFB-7F7D-4D3A-9163-D183315BA428}">
      <dgm:prSet phldrT="[Text]" custT="1"/>
      <dgm:spPr/>
      <dgm:t>
        <a:bodyPr/>
        <a:lstStyle/>
        <a:p>
          <a:r>
            <a:rPr lang="ar-QA" sz="2000" b="1" dirty="0" smtClean="0">
              <a:solidFill>
                <a:srgbClr val="FFC000"/>
              </a:solidFill>
            </a:rPr>
            <a:t>ديسمبر 2013</a:t>
          </a:r>
        </a:p>
        <a:p>
          <a:r>
            <a:rPr lang="ar-QA" sz="2000" b="1" dirty="0" smtClean="0">
              <a:solidFill>
                <a:srgbClr val="FFC000"/>
              </a:solidFill>
            </a:rPr>
            <a:t>مجلس التعاون الخليجي</a:t>
          </a:r>
          <a:endParaRPr lang="en-US" sz="2000" b="1" dirty="0">
            <a:solidFill>
              <a:srgbClr val="FFC000"/>
            </a:solidFill>
          </a:endParaRPr>
        </a:p>
      </dgm:t>
    </dgm:pt>
    <dgm:pt modelId="{BA1D8659-9A1B-4809-9D43-21D8159E17BE}" type="parTrans" cxnId="{1571ED7D-C4B3-45FB-A777-0AA12EC36018}">
      <dgm:prSet/>
      <dgm:spPr/>
      <dgm:t>
        <a:bodyPr/>
        <a:lstStyle/>
        <a:p>
          <a:endParaRPr lang="en-US"/>
        </a:p>
      </dgm:t>
    </dgm:pt>
    <dgm:pt modelId="{A608FDB5-F5C0-4F67-846B-21987905E63D}" type="sibTrans" cxnId="{1571ED7D-C4B3-45FB-A777-0AA12EC36018}">
      <dgm:prSet/>
      <dgm:spPr/>
      <dgm:t>
        <a:bodyPr/>
        <a:lstStyle/>
        <a:p>
          <a:endParaRPr lang="en-US"/>
        </a:p>
      </dgm:t>
    </dgm:pt>
    <dgm:pt modelId="{E340541B-B4FE-439F-9764-E157391BCF13}">
      <dgm:prSet phldrT="[Text]" custT="1"/>
      <dgm:spPr/>
      <dgm:t>
        <a:bodyPr/>
        <a:lstStyle/>
        <a:p>
          <a:r>
            <a:rPr lang="ar-QA" sz="1800" b="1" dirty="0" smtClean="0"/>
            <a:t>اتهام قطر بدعم التيار الاسلامي</a:t>
          </a:r>
          <a:endParaRPr lang="en-US" sz="1800" b="1" dirty="0"/>
        </a:p>
      </dgm:t>
    </dgm:pt>
    <dgm:pt modelId="{9048E975-59DD-48BE-A8DE-1DB047900684}" type="parTrans" cxnId="{974B9538-E704-471D-874F-3C92EDEC247D}">
      <dgm:prSet/>
      <dgm:spPr/>
      <dgm:t>
        <a:bodyPr/>
        <a:lstStyle/>
        <a:p>
          <a:endParaRPr lang="en-US"/>
        </a:p>
      </dgm:t>
    </dgm:pt>
    <dgm:pt modelId="{F0BC8A84-5131-44AE-9480-6CA75EE8CA1A}" type="sibTrans" cxnId="{974B9538-E704-471D-874F-3C92EDEC247D}">
      <dgm:prSet/>
      <dgm:spPr/>
      <dgm:t>
        <a:bodyPr/>
        <a:lstStyle/>
        <a:p>
          <a:endParaRPr lang="en-US"/>
        </a:p>
      </dgm:t>
    </dgm:pt>
    <dgm:pt modelId="{970D315C-3C23-4495-9010-DE4302737B6A}">
      <dgm:prSet phldrT="[Text]"/>
      <dgm:spPr/>
      <dgm:t>
        <a:bodyPr/>
        <a:lstStyle/>
        <a:p>
          <a:r>
            <a:rPr lang="ar-QA" b="1" dirty="0" smtClean="0">
              <a:solidFill>
                <a:srgbClr val="FFC000"/>
              </a:solidFill>
            </a:rPr>
            <a:t>مارس 2014 </a:t>
          </a:r>
        </a:p>
        <a:p>
          <a:r>
            <a:rPr lang="ar-QA" b="1" dirty="0" smtClean="0">
              <a:solidFill>
                <a:srgbClr val="FFC000"/>
              </a:solidFill>
            </a:rPr>
            <a:t>تدخل إسرائيل والولايات المتحدة</a:t>
          </a:r>
          <a:endParaRPr lang="en-US" b="1" dirty="0">
            <a:solidFill>
              <a:srgbClr val="FFC000"/>
            </a:solidFill>
          </a:endParaRPr>
        </a:p>
      </dgm:t>
    </dgm:pt>
    <dgm:pt modelId="{81BD37E3-5B4C-4F77-91E1-3607990480BB}" type="parTrans" cxnId="{6C9A83C9-51A3-4C31-A764-671BCF743683}">
      <dgm:prSet/>
      <dgm:spPr/>
      <dgm:t>
        <a:bodyPr/>
        <a:lstStyle/>
        <a:p>
          <a:endParaRPr lang="en-US"/>
        </a:p>
      </dgm:t>
    </dgm:pt>
    <dgm:pt modelId="{841A1FD8-BAFC-4B64-AF5F-343DBB998CA2}" type="sibTrans" cxnId="{6C9A83C9-51A3-4C31-A764-671BCF743683}">
      <dgm:prSet/>
      <dgm:spPr/>
      <dgm:t>
        <a:bodyPr/>
        <a:lstStyle/>
        <a:p>
          <a:endParaRPr lang="en-US"/>
        </a:p>
      </dgm:t>
    </dgm:pt>
    <dgm:pt modelId="{76D07F53-2BE7-46BF-AA19-5813CAB25A3D}">
      <dgm:prSet phldrT="[Text]" custT="1"/>
      <dgm:spPr/>
      <dgm:t>
        <a:bodyPr/>
        <a:lstStyle/>
        <a:p>
          <a:r>
            <a:rPr lang="ar-QA" sz="2000" b="1" dirty="0" smtClean="0"/>
            <a:t>سحب السفراء من الدوحة</a:t>
          </a:r>
          <a:endParaRPr lang="en-US" sz="2000" b="1" dirty="0"/>
        </a:p>
      </dgm:t>
    </dgm:pt>
    <dgm:pt modelId="{9109B0F6-F047-49DD-BFE5-BD45DB1D5C0A}" type="parTrans" cxnId="{CF2C1F12-8FDC-4A34-8090-BD7A75040518}">
      <dgm:prSet/>
      <dgm:spPr/>
      <dgm:t>
        <a:bodyPr/>
        <a:lstStyle/>
        <a:p>
          <a:endParaRPr lang="en-US"/>
        </a:p>
      </dgm:t>
    </dgm:pt>
    <dgm:pt modelId="{3E700926-516F-4613-AB43-D072D6733C6E}" type="sibTrans" cxnId="{CF2C1F12-8FDC-4A34-8090-BD7A75040518}">
      <dgm:prSet/>
      <dgm:spPr/>
      <dgm:t>
        <a:bodyPr/>
        <a:lstStyle/>
        <a:p>
          <a:endParaRPr lang="en-US"/>
        </a:p>
      </dgm:t>
    </dgm:pt>
    <dgm:pt modelId="{4129B677-6234-42B2-9CDC-0EC6715AD8D7}">
      <dgm:prSet phldrT="[Text]" custT="1"/>
      <dgm:spPr/>
      <dgm:t>
        <a:bodyPr/>
        <a:lstStyle/>
        <a:p>
          <a:r>
            <a:rPr lang="ar-QA" sz="3200" dirty="0" smtClean="0">
              <a:solidFill>
                <a:srgbClr val="FFC000"/>
              </a:solidFill>
            </a:rPr>
            <a:t>عهد الملك سلمان</a:t>
          </a:r>
          <a:endParaRPr lang="en-US" sz="3200" dirty="0">
            <a:solidFill>
              <a:srgbClr val="FFC000"/>
            </a:solidFill>
          </a:endParaRPr>
        </a:p>
      </dgm:t>
    </dgm:pt>
    <dgm:pt modelId="{61FBD76C-548E-4576-94AA-AA853120719A}" type="parTrans" cxnId="{66A4FA2C-B35A-419A-A552-8DB063C0203E}">
      <dgm:prSet/>
      <dgm:spPr/>
      <dgm:t>
        <a:bodyPr/>
        <a:lstStyle/>
        <a:p>
          <a:endParaRPr lang="en-US"/>
        </a:p>
      </dgm:t>
    </dgm:pt>
    <dgm:pt modelId="{B03F5127-F322-40A0-A4A2-641F4BBCDED0}" type="sibTrans" cxnId="{66A4FA2C-B35A-419A-A552-8DB063C0203E}">
      <dgm:prSet/>
      <dgm:spPr/>
      <dgm:t>
        <a:bodyPr/>
        <a:lstStyle/>
        <a:p>
          <a:endParaRPr lang="en-US"/>
        </a:p>
      </dgm:t>
    </dgm:pt>
    <dgm:pt modelId="{730C025C-33FD-4264-A713-F8392223C8D3}">
      <dgm:prSet phldrT="[Text]" custT="1"/>
      <dgm:spPr/>
      <dgm:t>
        <a:bodyPr/>
        <a:lstStyle/>
        <a:p>
          <a:r>
            <a:rPr lang="ar-QA" sz="2000" b="1" dirty="0" smtClean="0"/>
            <a:t>احتواء النفوذ الإيراني</a:t>
          </a:r>
          <a:endParaRPr lang="en-US" sz="2000" b="1" dirty="0"/>
        </a:p>
      </dgm:t>
    </dgm:pt>
    <dgm:pt modelId="{1793ED18-86FB-42EE-A426-4A8393C0F63D}" type="parTrans" cxnId="{781320E1-8E2A-420B-8275-86442B50595D}">
      <dgm:prSet/>
      <dgm:spPr/>
      <dgm:t>
        <a:bodyPr/>
        <a:lstStyle/>
        <a:p>
          <a:endParaRPr lang="en-US"/>
        </a:p>
      </dgm:t>
    </dgm:pt>
    <dgm:pt modelId="{75DCC71E-7691-4EEE-9C08-985B16140790}" type="sibTrans" cxnId="{781320E1-8E2A-420B-8275-86442B50595D}">
      <dgm:prSet/>
      <dgm:spPr/>
      <dgm:t>
        <a:bodyPr/>
        <a:lstStyle/>
        <a:p>
          <a:endParaRPr lang="en-US"/>
        </a:p>
      </dgm:t>
    </dgm:pt>
    <dgm:pt modelId="{0F68BE16-3CEC-45A6-B96C-8E5EBE1DD85B}">
      <dgm:prSet phldrT="[Text]"/>
      <dgm:spPr/>
      <dgm:t>
        <a:bodyPr/>
        <a:lstStyle/>
        <a:p>
          <a:endParaRPr lang="en-US" sz="1600" dirty="0"/>
        </a:p>
      </dgm:t>
    </dgm:pt>
    <dgm:pt modelId="{4884C88B-DF02-45F3-A293-6E4AE59602D3}" type="sibTrans" cxnId="{C9517569-14CD-417C-9C5E-1C1C8022CA9C}">
      <dgm:prSet/>
      <dgm:spPr/>
      <dgm:t>
        <a:bodyPr/>
        <a:lstStyle/>
        <a:p>
          <a:endParaRPr lang="en-US"/>
        </a:p>
      </dgm:t>
    </dgm:pt>
    <dgm:pt modelId="{A3F50198-1438-40CC-A163-A016CDE51D82}" type="parTrans" cxnId="{C9517569-14CD-417C-9C5E-1C1C8022CA9C}">
      <dgm:prSet/>
      <dgm:spPr/>
      <dgm:t>
        <a:bodyPr/>
        <a:lstStyle/>
        <a:p>
          <a:endParaRPr lang="en-US"/>
        </a:p>
      </dgm:t>
    </dgm:pt>
    <dgm:pt modelId="{C64D6CBE-6860-4C6C-BE1B-A92B7BAC5C5A}" type="pres">
      <dgm:prSet presAssocID="{7C177DDB-70A6-4723-9C14-582936779F96}" presName="rootnode" presStyleCnt="0">
        <dgm:presLayoutVars>
          <dgm:chMax/>
          <dgm:chPref/>
          <dgm:dir/>
          <dgm:animLvl val="lvl"/>
        </dgm:presLayoutVars>
      </dgm:prSet>
      <dgm:spPr/>
      <dgm:t>
        <a:bodyPr/>
        <a:lstStyle/>
        <a:p>
          <a:endParaRPr lang="en-US"/>
        </a:p>
      </dgm:t>
    </dgm:pt>
    <dgm:pt modelId="{336D211D-50EB-43BA-BC93-8BFC392F60DB}" type="pres">
      <dgm:prSet presAssocID="{CF8D9AFB-7F7D-4D3A-9163-D183315BA428}" presName="composite" presStyleCnt="0"/>
      <dgm:spPr/>
    </dgm:pt>
    <dgm:pt modelId="{74EC3758-6839-414D-B99B-8D859DEA145F}" type="pres">
      <dgm:prSet presAssocID="{CF8D9AFB-7F7D-4D3A-9163-D183315BA428}" presName="bentUpArrow1" presStyleLbl="alignImgPlace1" presStyleIdx="0" presStyleCnt="2" custLinFactNeighborY="0"/>
      <dgm:spPr/>
    </dgm:pt>
    <dgm:pt modelId="{2F177225-4B5E-4EE0-82F8-1C825BB95CD0}" type="pres">
      <dgm:prSet presAssocID="{CF8D9AFB-7F7D-4D3A-9163-D183315BA428}" presName="ParentText" presStyleLbl="node1" presStyleIdx="0" presStyleCnt="3">
        <dgm:presLayoutVars>
          <dgm:chMax val="1"/>
          <dgm:chPref val="1"/>
          <dgm:bulletEnabled val="1"/>
        </dgm:presLayoutVars>
      </dgm:prSet>
      <dgm:spPr/>
      <dgm:t>
        <a:bodyPr/>
        <a:lstStyle/>
        <a:p>
          <a:endParaRPr lang="en-US"/>
        </a:p>
      </dgm:t>
    </dgm:pt>
    <dgm:pt modelId="{1DE2811F-9A93-4D9C-9BA9-303C1C40314C}" type="pres">
      <dgm:prSet presAssocID="{CF8D9AFB-7F7D-4D3A-9163-D183315BA428}" presName="ChildText" presStyleLbl="revTx" presStyleIdx="0" presStyleCnt="3">
        <dgm:presLayoutVars>
          <dgm:chMax val="0"/>
          <dgm:chPref val="0"/>
          <dgm:bulletEnabled val="1"/>
        </dgm:presLayoutVars>
      </dgm:prSet>
      <dgm:spPr/>
      <dgm:t>
        <a:bodyPr/>
        <a:lstStyle/>
        <a:p>
          <a:endParaRPr lang="en-US"/>
        </a:p>
      </dgm:t>
    </dgm:pt>
    <dgm:pt modelId="{C1985581-6C37-41A3-AC47-6F4EB372CF7B}" type="pres">
      <dgm:prSet presAssocID="{A608FDB5-F5C0-4F67-846B-21987905E63D}" presName="sibTrans" presStyleCnt="0"/>
      <dgm:spPr/>
    </dgm:pt>
    <dgm:pt modelId="{A76BA438-335D-4C50-A665-6FB0B2152A59}" type="pres">
      <dgm:prSet presAssocID="{970D315C-3C23-4495-9010-DE4302737B6A}" presName="composite" presStyleCnt="0"/>
      <dgm:spPr/>
    </dgm:pt>
    <dgm:pt modelId="{0FDD123A-736F-4C7A-9671-2A94FED8EFB1}" type="pres">
      <dgm:prSet presAssocID="{970D315C-3C23-4495-9010-DE4302737B6A}" presName="bentUpArrow1" presStyleLbl="alignImgPlace1" presStyleIdx="1" presStyleCnt="2"/>
      <dgm:spPr/>
    </dgm:pt>
    <dgm:pt modelId="{6416FC84-DE5B-4A05-A98A-8286009F7F8E}" type="pres">
      <dgm:prSet presAssocID="{970D315C-3C23-4495-9010-DE4302737B6A}" presName="ParentText" presStyleLbl="node1" presStyleIdx="1" presStyleCnt="3">
        <dgm:presLayoutVars>
          <dgm:chMax val="1"/>
          <dgm:chPref val="1"/>
          <dgm:bulletEnabled val="1"/>
        </dgm:presLayoutVars>
      </dgm:prSet>
      <dgm:spPr/>
      <dgm:t>
        <a:bodyPr/>
        <a:lstStyle/>
        <a:p>
          <a:endParaRPr lang="en-US"/>
        </a:p>
      </dgm:t>
    </dgm:pt>
    <dgm:pt modelId="{497A0614-8C87-4FB8-A9AB-A3258070985B}" type="pres">
      <dgm:prSet presAssocID="{970D315C-3C23-4495-9010-DE4302737B6A}" presName="ChildText" presStyleLbl="revTx" presStyleIdx="1" presStyleCnt="3">
        <dgm:presLayoutVars>
          <dgm:chMax val="0"/>
          <dgm:chPref val="0"/>
          <dgm:bulletEnabled val="1"/>
        </dgm:presLayoutVars>
      </dgm:prSet>
      <dgm:spPr/>
      <dgm:t>
        <a:bodyPr/>
        <a:lstStyle/>
        <a:p>
          <a:endParaRPr lang="en-US"/>
        </a:p>
      </dgm:t>
    </dgm:pt>
    <dgm:pt modelId="{5F391966-109C-43F0-A0AB-E95B3B70113E}" type="pres">
      <dgm:prSet presAssocID="{841A1FD8-BAFC-4B64-AF5F-343DBB998CA2}" presName="sibTrans" presStyleCnt="0"/>
      <dgm:spPr/>
    </dgm:pt>
    <dgm:pt modelId="{1C4912C5-49B3-4DFB-AA3A-031F77635783}" type="pres">
      <dgm:prSet presAssocID="{4129B677-6234-42B2-9CDC-0EC6715AD8D7}" presName="composite" presStyleCnt="0"/>
      <dgm:spPr/>
    </dgm:pt>
    <dgm:pt modelId="{41848F7D-82D4-44A9-A3FC-08FEE63A7143}" type="pres">
      <dgm:prSet presAssocID="{4129B677-6234-42B2-9CDC-0EC6715AD8D7}" presName="ParentText" presStyleLbl="node1" presStyleIdx="2" presStyleCnt="3" custLinFactNeighborX="3455" custLinFactNeighborY="-45">
        <dgm:presLayoutVars>
          <dgm:chMax val="1"/>
          <dgm:chPref val="1"/>
          <dgm:bulletEnabled val="1"/>
        </dgm:presLayoutVars>
      </dgm:prSet>
      <dgm:spPr/>
      <dgm:t>
        <a:bodyPr/>
        <a:lstStyle/>
        <a:p>
          <a:endParaRPr lang="en-US"/>
        </a:p>
      </dgm:t>
    </dgm:pt>
    <dgm:pt modelId="{A649F51C-8389-4368-8BD3-26E869B07B1C}" type="pres">
      <dgm:prSet presAssocID="{4129B677-6234-42B2-9CDC-0EC6715AD8D7}" presName="FinalChildText" presStyleLbl="revTx" presStyleIdx="2" presStyleCnt="3">
        <dgm:presLayoutVars>
          <dgm:chMax val="0"/>
          <dgm:chPref val="0"/>
          <dgm:bulletEnabled val="1"/>
        </dgm:presLayoutVars>
      </dgm:prSet>
      <dgm:spPr/>
      <dgm:t>
        <a:bodyPr/>
        <a:lstStyle/>
        <a:p>
          <a:endParaRPr lang="en-US"/>
        </a:p>
      </dgm:t>
    </dgm:pt>
  </dgm:ptLst>
  <dgm:cxnLst>
    <dgm:cxn modelId="{D7C874FF-D222-49BD-97D8-C2F4349821FF}" type="presOf" srcId="{0F68BE16-3CEC-45A6-B96C-8E5EBE1DD85B}" destId="{A649F51C-8389-4368-8BD3-26E869B07B1C}" srcOrd="0" destOrd="1" presId="urn:microsoft.com/office/officeart/2005/8/layout/StepDownProcess"/>
    <dgm:cxn modelId="{C9517569-14CD-417C-9C5E-1C1C8022CA9C}" srcId="{4129B677-6234-42B2-9CDC-0EC6715AD8D7}" destId="{0F68BE16-3CEC-45A6-B96C-8E5EBE1DD85B}" srcOrd="1" destOrd="0" parTransId="{A3F50198-1438-40CC-A163-A016CDE51D82}" sibTransId="{4884C88B-DF02-45F3-A293-6E4AE59602D3}"/>
    <dgm:cxn modelId="{AD9A62C6-755D-4F9E-87D0-958DD160CF8E}" type="presOf" srcId="{730C025C-33FD-4264-A713-F8392223C8D3}" destId="{A649F51C-8389-4368-8BD3-26E869B07B1C}" srcOrd="0" destOrd="0" presId="urn:microsoft.com/office/officeart/2005/8/layout/StepDownProcess"/>
    <dgm:cxn modelId="{781320E1-8E2A-420B-8275-86442B50595D}" srcId="{4129B677-6234-42B2-9CDC-0EC6715AD8D7}" destId="{730C025C-33FD-4264-A713-F8392223C8D3}" srcOrd="0" destOrd="0" parTransId="{1793ED18-86FB-42EE-A426-4A8393C0F63D}" sibTransId="{75DCC71E-7691-4EEE-9C08-985B16140790}"/>
    <dgm:cxn modelId="{D6D3C89F-320A-49C2-B262-7747104D2AEA}" type="presOf" srcId="{4129B677-6234-42B2-9CDC-0EC6715AD8D7}" destId="{41848F7D-82D4-44A9-A3FC-08FEE63A7143}" srcOrd="0" destOrd="0" presId="urn:microsoft.com/office/officeart/2005/8/layout/StepDownProcess"/>
    <dgm:cxn modelId="{974B9538-E704-471D-874F-3C92EDEC247D}" srcId="{CF8D9AFB-7F7D-4D3A-9163-D183315BA428}" destId="{E340541B-B4FE-439F-9764-E157391BCF13}" srcOrd="0" destOrd="0" parTransId="{9048E975-59DD-48BE-A8DE-1DB047900684}" sibTransId="{F0BC8A84-5131-44AE-9480-6CA75EE8CA1A}"/>
    <dgm:cxn modelId="{7BA8DCA2-9A5A-4D5D-8D42-CFA14C56C053}" type="presOf" srcId="{7C177DDB-70A6-4723-9C14-582936779F96}" destId="{C64D6CBE-6860-4C6C-BE1B-A92B7BAC5C5A}" srcOrd="0" destOrd="0" presId="urn:microsoft.com/office/officeart/2005/8/layout/StepDownProcess"/>
    <dgm:cxn modelId="{127F5CE1-180F-484C-B00A-A553492B757E}" type="presOf" srcId="{76D07F53-2BE7-46BF-AA19-5813CAB25A3D}" destId="{497A0614-8C87-4FB8-A9AB-A3258070985B}" srcOrd="0" destOrd="0" presId="urn:microsoft.com/office/officeart/2005/8/layout/StepDownProcess"/>
    <dgm:cxn modelId="{A0DE1E2A-7E42-41B6-A279-0013277D66ED}" type="presOf" srcId="{970D315C-3C23-4495-9010-DE4302737B6A}" destId="{6416FC84-DE5B-4A05-A98A-8286009F7F8E}" srcOrd="0" destOrd="0" presId="urn:microsoft.com/office/officeart/2005/8/layout/StepDownProcess"/>
    <dgm:cxn modelId="{1571ED7D-C4B3-45FB-A777-0AA12EC36018}" srcId="{7C177DDB-70A6-4723-9C14-582936779F96}" destId="{CF8D9AFB-7F7D-4D3A-9163-D183315BA428}" srcOrd="0" destOrd="0" parTransId="{BA1D8659-9A1B-4809-9D43-21D8159E17BE}" sibTransId="{A608FDB5-F5C0-4F67-846B-21987905E63D}"/>
    <dgm:cxn modelId="{CF2C1F12-8FDC-4A34-8090-BD7A75040518}" srcId="{970D315C-3C23-4495-9010-DE4302737B6A}" destId="{76D07F53-2BE7-46BF-AA19-5813CAB25A3D}" srcOrd="0" destOrd="0" parTransId="{9109B0F6-F047-49DD-BFE5-BD45DB1D5C0A}" sibTransId="{3E700926-516F-4613-AB43-D072D6733C6E}"/>
    <dgm:cxn modelId="{339293E5-5749-4055-B084-B27CFD85E731}" type="presOf" srcId="{CF8D9AFB-7F7D-4D3A-9163-D183315BA428}" destId="{2F177225-4B5E-4EE0-82F8-1C825BB95CD0}" srcOrd="0" destOrd="0" presId="urn:microsoft.com/office/officeart/2005/8/layout/StepDownProcess"/>
    <dgm:cxn modelId="{66A4FA2C-B35A-419A-A552-8DB063C0203E}" srcId="{7C177DDB-70A6-4723-9C14-582936779F96}" destId="{4129B677-6234-42B2-9CDC-0EC6715AD8D7}" srcOrd="2" destOrd="0" parTransId="{61FBD76C-548E-4576-94AA-AA853120719A}" sibTransId="{B03F5127-F322-40A0-A4A2-641F4BBCDED0}"/>
    <dgm:cxn modelId="{6C9A83C9-51A3-4C31-A764-671BCF743683}" srcId="{7C177DDB-70A6-4723-9C14-582936779F96}" destId="{970D315C-3C23-4495-9010-DE4302737B6A}" srcOrd="1" destOrd="0" parTransId="{81BD37E3-5B4C-4F77-91E1-3607990480BB}" sibTransId="{841A1FD8-BAFC-4B64-AF5F-343DBB998CA2}"/>
    <dgm:cxn modelId="{42C4AB26-9EB9-4E8A-8DD5-B7B44AEE0D97}" type="presOf" srcId="{E340541B-B4FE-439F-9764-E157391BCF13}" destId="{1DE2811F-9A93-4D9C-9BA9-303C1C40314C}" srcOrd="0" destOrd="0" presId="urn:microsoft.com/office/officeart/2005/8/layout/StepDownProcess"/>
    <dgm:cxn modelId="{447F6766-80E9-4854-B73F-B557470BF972}" type="presParOf" srcId="{C64D6CBE-6860-4C6C-BE1B-A92B7BAC5C5A}" destId="{336D211D-50EB-43BA-BC93-8BFC392F60DB}" srcOrd="0" destOrd="0" presId="urn:microsoft.com/office/officeart/2005/8/layout/StepDownProcess"/>
    <dgm:cxn modelId="{3943A46D-3CB7-4F2E-88B8-0C4DFF7E6FDD}" type="presParOf" srcId="{336D211D-50EB-43BA-BC93-8BFC392F60DB}" destId="{74EC3758-6839-414D-B99B-8D859DEA145F}" srcOrd="0" destOrd="0" presId="urn:microsoft.com/office/officeart/2005/8/layout/StepDownProcess"/>
    <dgm:cxn modelId="{A494A8B6-EC09-4674-9331-2594A2E7C579}" type="presParOf" srcId="{336D211D-50EB-43BA-BC93-8BFC392F60DB}" destId="{2F177225-4B5E-4EE0-82F8-1C825BB95CD0}" srcOrd="1" destOrd="0" presId="urn:microsoft.com/office/officeart/2005/8/layout/StepDownProcess"/>
    <dgm:cxn modelId="{6D68C21D-1222-4E5A-B2CD-47FDF9A450B6}" type="presParOf" srcId="{336D211D-50EB-43BA-BC93-8BFC392F60DB}" destId="{1DE2811F-9A93-4D9C-9BA9-303C1C40314C}" srcOrd="2" destOrd="0" presId="urn:microsoft.com/office/officeart/2005/8/layout/StepDownProcess"/>
    <dgm:cxn modelId="{1E6002E4-BDDA-4343-BFC2-4EE893713FE9}" type="presParOf" srcId="{C64D6CBE-6860-4C6C-BE1B-A92B7BAC5C5A}" destId="{C1985581-6C37-41A3-AC47-6F4EB372CF7B}" srcOrd="1" destOrd="0" presId="urn:microsoft.com/office/officeart/2005/8/layout/StepDownProcess"/>
    <dgm:cxn modelId="{AE5ECBFB-F75A-4341-AF7C-BD596DAECF8D}" type="presParOf" srcId="{C64D6CBE-6860-4C6C-BE1B-A92B7BAC5C5A}" destId="{A76BA438-335D-4C50-A665-6FB0B2152A59}" srcOrd="2" destOrd="0" presId="urn:microsoft.com/office/officeart/2005/8/layout/StepDownProcess"/>
    <dgm:cxn modelId="{55B76353-6EDD-42A5-AA05-11DF2BABEA8D}" type="presParOf" srcId="{A76BA438-335D-4C50-A665-6FB0B2152A59}" destId="{0FDD123A-736F-4C7A-9671-2A94FED8EFB1}" srcOrd="0" destOrd="0" presId="urn:microsoft.com/office/officeart/2005/8/layout/StepDownProcess"/>
    <dgm:cxn modelId="{AAAC4DC1-06B0-41D3-B90C-F14AEB2F632A}" type="presParOf" srcId="{A76BA438-335D-4C50-A665-6FB0B2152A59}" destId="{6416FC84-DE5B-4A05-A98A-8286009F7F8E}" srcOrd="1" destOrd="0" presId="urn:microsoft.com/office/officeart/2005/8/layout/StepDownProcess"/>
    <dgm:cxn modelId="{780B539C-DDB7-4B79-BB4D-3E05DA5D585D}" type="presParOf" srcId="{A76BA438-335D-4C50-A665-6FB0B2152A59}" destId="{497A0614-8C87-4FB8-A9AB-A3258070985B}" srcOrd="2" destOrd="0" presId="urn:microsoft.com/office/officeart/2005/8/layout/StepDownProcess"/>
    <dgm:cxn modelId="{F3C70E76-FB2B-4C00-BB84-65FA8003E6B0}" type="presParOf" srcId="{C64D6CBE-6860-4C6C-BE1B-A92B7BAC5C5A}" destId="{5F391966-109C-43F0-A0AB-E95B3B70113E}" srcOrd="3" destOrd="0" presId="urn:microsoft.com/office/officeart/2005/8/layout/StepDownProcess"/>
    <dgm:cxn modelId="{990E694D-E44E-44E2-A933-3EEE7F3A78A9}" type="presParOf" srcId="{C64D6CBE-6860-4C6C-BE1B-A92B7BAC5C5A}" destId="{1C4912C5-49B3-4DFB-AA3A-031F77635783}" srcOrd="4" destOrd="0" presId="urn:microsoft.com/office/officeart/2005/8/layout/StepDownProcess"/>
    <dgm:cxn modelId="{1EED2ECE-B055-40A4-AE53-4E4A366A472A}" type="presParOf" srcId="{1C4912C5-49B3-4DFB-AA3A-031F77635783}" destId="{41848F7D-82D4-44A9-A3FC-08FEE63A7143}" srcOrd="0" destOrd="0" presId="urn:microsoft.com/office/officeart/2005/8/layout/StepDownProcess"/>
    <dgm:cxn modelId="{6064E018-D18C-47E8-A549-72282F8CA57B}" type="presParOf" srcId="{1C4912C5-49B3-4DFB-AA3A-031F77635783}" destId="{A649F51C-8389-4368-8BD3-26E869B07B1C}" srcOrd="1"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BB021B3-7C8A-4342-B15D-12C8CD08151F}" type="doc">
      <dgm:prSet loTypeId="urn:microsoft.com/office/officeart/2005/8/layout/bList2" loCatId="list" qsTypeId="urn:microsoft.com/office/officeart/2005/8/quickstyle/simple1" qsCatId="simple" csTypeId="urn:microsoft.com/office/officeart/2005/8/colors/accent1_2" csCatId="accent1" phldr="1"/>
      <dgm:spPr/>
    </dgm:pt>
    <dgm:pt modelId="{B37922FF-A080-4EA9-A10B-9B115FEC1C2B}">
      <dgm:prSet phldrT="[Text]"/>
      <dgm:spPr/>
      <dgm:t>
        <a:bodyPr/>
        <a:lstStyle/>
        <a:p>
          <a:r>
            <a:rPr lang="ar-QA" dirty="0" smtClean="0"/>
            <a:t>بمشاركة الدول المساندة في الأزمة</a:t>
          </a:r>
          <a:endParaRPr lang="en-US" dirty="0"/>
        </a:p>
      </dgm:t>
    </dgm:pt>
    <dgm:pt modelId="{D9D824AB-8EEF-46B8-81CE-1EEEFF76A454}" type="parTrans" cxnId="{0AEE233D-5435-4181-AEBB-A21E17822D7F}">
      <dgm:prSet/>
      <dgm:spPr/>
      <dgm:t>
        <a:bodyPr/>
        <a:lstStyle/>
        <a:p>
          <a:endParaRPr lang="en-US"/>
        </a:p>
      </dgm:t>
    </dgm:pt>
    <dgm:pt modelId="{F1574121-DABD-4313-89A4-E35FCBF6D094}" type="sibTrans" cxnId="{0AEE233D-5435-4181-AEBB-A21E17822D7F}">
      <dgm:prSet/>
      <dgm:spPr/>
      <dgm:t>
        <a:bodyPr/>
        <a:lstStyle/>
        <a:p>
          <a:endParaRPr lang="en-US"/>
        </a:p>
      </dgm:t>
    </dgm:pt>
    <dgm:pt modelId="{3ED2D406-B579-4502-987C-B22E2A0D3885}">
      <dgm:prSet phldrT="[Text]"/>
      <dgm:spPr/>
      <dgm:t>
        <a:bodyPr/>
        <a:lstStyle/>
        <a:p>
          <a:r>
            <a:rPr lang="ar-QA" dirty="0" smtClean="0"/>
            <a:t>للحد من آثار الحصار السلبية</a:t>
          </a:r>
          <a:endParaRPr lang="en-US" dirty="0"/>
        </a:p>
      </dgm:t>
    </dgm:pt>
    <dgm:pt modelId="{027D0F9A-CA68-4ED6-A8E8-FB2222099FB5}" type="parTrans" cxnId="{9A6B8ADB-4AD9-46AA-B688-9DDB544D93AA}">
      <dgm:prSet/>
      <dgm:spPr/>
      <dgm:t>
        <a:bodyPr/>
        <a:lstStyle/>
        <a:p>
          <a:endParaRPr lang="en-US"/>
        </a:p>
      </dgm:t>
    </dgm:pt>
    <dgm:pt modelId="{98DF39A5-BB08-471E-BB79-CC3370AADC59}" type="sibTrans" cxnId="{9A6B8ADB-4AD9-46AA-B688-9DDB544D93AA}">
      <dgm:prSet/>
      <dgm:spPr/>
      <dgm:t>
        <a:bodyPr/>
        <a:lstStyle/>
        <a:p>
          <a:endParaRPr lang="en-US"/>
        </a:p>
      </dgm:t>
    </dgm:pt>
    <dgm:pt modelId="{16CDF32E-8CC6-4AED-9C79-3A528CF36313}">
      <dgm:prSet phldrT="[Text]"/>
      <dgm:spPr/>
      <dgm:t>
        <a:bodyPr/>
        <a:lstStyle/>
        <a:p>
          <a:r>
            <a:rPr lang="ar-QA" dirty="0" smtClean="0"/>
            <a:t>توفير خدمات للباحثين</a:t>
          </a:r>
          <a:endParaRPr lang="en-US" dirty="0"/>
        </a:p>
      </dgm:t>
    </dgm:pt>
    <dgm:pt modelId="{70E90C6D-208B-480A-8321-325466CACFC0}" type="parTrans" cxnId="{89D87FCF-B3C1-433F-AD0B-FB2E0FB1CF39}">
      <dgm:prSet/>
      <dgm:spPr/>
      <dgm:t>
        <a:bodyPr/>
        <a:lstStyle/>
        <a:p>
          <a:endParaRPr lang="en-US"/>
        </a:p>
      </dgm:t>
    </dgm:pt>
    <dgm:pt modelId="{99CAED05-D355-4BB6-8C0B-986BE5FBDBC0}" type="sibTrans" cxnId="{89D87FCF-B3C1-433F-AD0B-FB2E0FB1CF39}">
      <dgm:prSet/>
      <dgm:spPr/>
      <dgm:t>
        <a:bodyPr/>
        <a:lstStyle/>
        <a:p>
          <a:endParaRPr lang="en-US"/>
        </a:p>
      </dgm:t>
    </dgm:pt>
    <dgm:pt modelId="{C929EE64-52D7-4389-B87C-11BB27C8CC05}">
      <dgm:prSet/>
      <dgm:spPr/>
      <dgm:t>
        <a:bodyPr/>
        <a:lstStyle/>
        <a:p>
          <a:r>
            <a:rPr lang="ar-QA" dirty="0" smtClean="0"/>
            <a:t>انشاء قاعدة بيانات الكترونية</a:t>
          </a:r>
          <a:endParaRPr lang="en-US" dirty="0"/>
        </a:p>
      </dgm:t>
    </dgm:pt>
    <dgm:pt modelId="{E748D39D-1B0C-4101-A565-885919395ACF}" type="parTrans" cxnId="{2588C3C0-5B11-45C8-9A69-E99DE3328776}">
      <dgm:prSet/>
      <dgm:spPr/>
    </dgm:pt>
    <dgm:pt modelId="{8C68346F-0FDE-4EBF-8B2D-071B5582D83F}" type="sibTrans" cxnId="{2588C3C0-5B11-45C8-9A69-E99DE3328776}">
      <dgm:prSet/>
      <dgm:spPr/>
    </dgm:pt>
    <dgm:pt modelId="{D2B60EEB-AD5C-482B-ADA5-FEB8C01CC19F}">
      <dgm:prSet/>
      <dgm:spPr/>
      <dgm:t>
        <a:bodyPr/>
        <a:lstStyle/>
        <a:p>
          <a:r>
            <a:rPr lang="ar-QA" dirty="0" smtClean="0"/>
            <a:t>تشجيع التعاون الاقليمي</a:t>
          </a:r>
          <a:endParaRPr lang="en-US" dirty="0"/>
        </a:p>
      </dgm:t>
    </dgm:pt>
    <dgm:pt modelId="{06DD33A2-6ABD-4115-9E40-4E5ECAD698F8}" type="parTrans" cxnId="{60256089-5FC4-4760-BCDC-39BC016F580F}">
      <dgm:prSet/>
      <dgm:spPr/>
    </dgm:pt>
    <dgm:pt modelId="{990A7FB8-8851-4220-873C-6A5B44F31451}" type="sibTrans" cxnId="{60256089-5FC4-4760-BCDC-39BC016F580F}">
      <dgm:prSet/>
      <dgm:spPr/>
    </dgm:pt>
    <dgm:pt modelId="{5F925A0B-40A5-4530-B39B-34382DAC7A73}">
      <dgm:prSet/>
      <dgm:spPr/>
      <dgm:t>
        <a:bodyPr/>
        <a:lstStyle/>
        <a:p>
          <a:r>
            <a:rPr lang="ar-QA" dirty="0" smtClean="0"/>
            <a:t>قيادة مشروع بحثي أقليمي</a:t>
          </a:r>
          <a:endParaRPr lang="en-US" dirty="0"/>
        </a:p>
      </dgm:t>
    </dgm:pt>
    <dgm:pt modelId="{03FA92CB-6073-4265-AE73-23FA5D2664CA}" type="parTrans" cxnId="{E0AE8F11-B511-4912-BB48-D2FE7BD5FC01}">
      <dgm:prSet/>
      <dgm:spPr/>
    </dgm:pt>
    <dgm:pt modelId="{9E110DBC-1EDA-4B1E-B760-3E5069B2B104}" type="sibTrans" cxnId="{E0AE8F11-B511-4912-BB48-D2FE7BD5FC01}">
      <dgm:prSet/>
      <dgm:spPr/>
    </dgm:pt>
    <dgm:pt modelId="{4F09B61C-7484-4E8F-B4FE-C8C3CFD9EDBE}" type="pres">
      <dgm:prSet presAssocID="{FBB021B3-7C8A-4342-B15D-12C8CD08151F}" presName="diagram" presStyleCnt="0">
        <dgm:presLayoutVars>
          <dgm:dir/>
          <dgm:animLvl val="lvl"/>
          <dgm:resizeHandles val="exact"/>
        </dgm:presLayoutVars>
      </dgm:prSet>
      <dgm:spPr/>
    </dgm:pt>
    <dgm:pt modelId="{A5E6BF09-43B4-4B75-AE6C-1258EBC936B3}" type="pres">
      <dgm:prSet presAssocID="{B37922FF-A080-4EA9-A10B-9B115FEC1C2B}" presName="compNode" presStyleCnt="0"/>
      <dgm:spPr/>
    </dgm:pt>
    <dgm:pt modelId="{B5FC8B37-B5C4-4DF5-AC6F-4D26EAD82C49}" type="pres">
      <dgm:prSet presAssocID="{B37922FF-A080-4EA9-A10B-9B115FEC1C2B}" presName="childRect" presStyleLbl="bgAcc1" presStyleIdx="0" presStyleCnt="3">
        <dgm:presLayoutVars>
          <dgm:bulletEnabled val="1"/>
        </dgm:presLayoutVars>
      </dgm:prSet>
      <dgm:spPr/>
      <dgm:t>
        <a:bodyPr/>
        <a:lstStyle/>
        <a:p>
          <a:endParaRPr lang="en-US"/>
        </a:p>
      </dgm:t>
    </dgm:pt>
    <dgm:pt modelId="{68D721BC-47BA-44F1-9E8A-7CF435E42B1D}" type="pres">
      <dgm:prSet presAssocID="{B37922FF-A080-4EA9-A10B-9B115FEC1C2B}" presName="parentText" presStyleLbl="node1" presStyleIdx="0" presStyleCnt="0">
        <dgm:presLayoutVars>
          <dgm:chMax val="0"/>
          <dgm:bulletEnabled val="1"/>
        </dgm:presLayoutVars>
      </dgm:prSet>
      <dgm:spPr/>
      <dgm:t>
        <a:bodyPr/>
        <a:lstStyle/>
        <a:p>
          <a:endParaRPr lang="en-US"/>
        </a:p>
      </dgm:t>
    </dgm:pt>
    <dgm:pt modelId="{E681D54D-1CF3-4762-BEAF-DF0217C3CC09}" type="pres">
      <dgm:prSet presAssocID="{B37922FF-A080-4EA9-A10B-9B115FEC1C2B}" presName="parentRect" presStyleLbl="alignNode1" presStyleIdx="0" presStyleCnt="3"/>
      <dgm:spPr/>
      <dgm:t>
        <a:bodyPr/>
        <a:lstStyle/>
        <a:p>
          <a:endParaRPr lang="en-US"/>
        </a:p>
      </dgm:t>
    </dgm:pt>
    <dgm:pt modelId="{55E114B8-EEE0-42A0-AE4A-6E332F10B147}" type="pres">
      <dgm:prSet presAssocID="{B37922FF-A080-4EA9-A10B-9B115FEC1C2B}" presName="adorn" presStyleLbl="fgAccFollowNode1" presStyleIdx="0" presStyleCnt="3"/>
      <dgm:spPr/>
    </dgm:pt>
    <dgm:pt modelId="{7160B686-8A48-4265-9322-21D364977A87}" type="pres">
      <dgm:prSet presAssocID="{F1574121-DABD-4313-89A4-E35FCBF6D094}" presName="sibTrans" presStyleLbl="sibTrans2D1" presStyleIdx="0" presStyleCnt="0"/>
      <dgm:spPr/>
      <dgm:t>
        <a:bodyPr/>
        <a:lstStyle/>
        <a:p>
          <a:endParaRPr lang="en-US"/>
        </a:p>
      </dgm:t>
    </dgm:pt>
    <dgm:pt modelId="{CCE19EB2-54A4-434F-B34C-1372396A443B}" type="pres">
      <dgm:prSet presAssocID="{3ED2D406-B579-4502-987C-B22E2A0D3885}" presName="compNode" presStyleCnt="0"/>
      <dgm:spPr/>
    </dgm:pt>
    <dgm:pt modelId="{915FBA1F-994F-41A3-B4BA-258AE6994935}" type="pres">
      <dgm:prSet presAssocID="{3ED2D406-B579-4502-987C-B22E2A0D3885}" presName="childRect" presStyleLbl="bgAcc1" presStyleIdx="1" presStyleCnt="3">
        <dgm:presLayoutVars>
          <dgm:bulletEnabled val="1"/>
        </dgm:presLayoutVars>
      </dgm:prSet>
      <dgm:spPr/>
      <dgm:t>
        <a:bodyPr/>
        <a:lstStyle/>
        <a:p>
          <a:endParaRPr lang="en-US"/>
        </a:p>
      </dgm:t>
    </dgm:pt>
    <dgm:pt modelId="{C0A24ECF-1115-40AC-A4D1-55F7648F8FCD}" type="pres">
      <dgm:prSet presAssocID="{3ED2D406-B579-4502-987C-B22E2A0D3885}" presName="parentText" presStyleLbl="node1" presStyleIdx="0" presStyleCnt="0">
        <dgm:presLayoutVars>
          <dgm:chMax val="0"/>
          <dgm:bulletEnabled val="1"/>
        </dgm:presLayoutVars>
      </dgm:prSet>
      <dgm:spPr/>
      <dgm:t>
        <a:bodyPr/>
        <a:lstStyle/>
        <a:p>
          <a:endParaRPr lang="en-US"/>
        </a:p>
      </dgm:t>
    </dgm:pt>
    <dgm:pt modelId="{4E609BA8-2A76-46F0-919C-BC008262A09F}" type="pres">
      <dgm:prSet presAssocID="{3ED2D406-B579-4502-987C-B22E2A0D3885}" presName="parentRect" presStyleLbl="alignNode1" presStyleIdx="1" presStyleCnt="3"/>
      <dgm:spPr/>
      <dgm:t>
        <a:bodyPr/>
        <a:lstStyle/>
        <a:p>
          <a:endParaRPr lang="en-US"/>
        </a:p>
      </dgm:t>
    </dgm:pt>
    <dgm:pt modelId="{B6596E10-6192-436A-9B0F-5772B2F3E486}" type="pres">
      <dgm:prSet presAssocID="{3ED2D406-B579-4502-987C-B22E2A0D3885}" presName="adorn" presStyleLbl="fgAccFollowNode1" presStyleIdx="1" presStyleCnt="3"/>
      <dgm:spPr/>
    </dgm:pt>
    <dgm:pt modelId="{F566C48C-CF0F-4F40-804D-5EA073BCA0D1}" type="pres">
      <dgm:prSet presAssocID="{98DF39A5-BB08-471E-BB79-CC3370AADC59}" presName="sibTrans" presStyleLbl="sibTrans2D1" presStyleIdx="0" presStyleCnt="0"/>
      <dgm:spPr/>
      <dgm:t>
        <a:bodyPr/>
        <a:lstStyle/>
        <a:p>
          <a:endParaRPr lang="en-US"/>
        </a:p>
      </dgm:t>
    </dgm:pt>
    <dgm:pt modelId="{4C2BEB18-4D54-4C84-BAF6-5AE35CECC750}" type="pres">
      <dgm:prSet presAssocID="{16CDF32E-8CC6-4AED-9C79-3A528CF36313}" presName="compNode" presStyleCnt="0"/>
      <dgm:spPr/>
    </dgm:pt>
    <dgm:pt modelId="{B080468A-62EC-49B1-BFA1-888F74188D3C}" type="pres">
      <dgm:prSet presAssocID="{16CDF32E-8CC6-4AED-9C79-3A528CF36313}" presName="childRect" presStyleLbl="bgAcc1" presStyleIdx="2" presStyleCnt="3">
        <dgm:presLayoutVars>
          <dgm:bulletEnabled val="1"/>
        </dgm:presLayoutVars>
      </dgm:prSet>
      <dgm:spPr/>
      <dgm:t>
        <a:bodyPr/>
        <a:lstStyle/>
        <a:p>
          <a:endParaRPr lang="en-US"/>
        </a:p>
      </dgm:t>
    </dgm:pt>
    <dgm:pt modelId="{9BC89F97-C54A-4274-B8E0-4D0328611F85}" type="pres">
      <dgm:prSet presAssocID="{16CDF32E-8CC6-4AED-9C79-3A528CF36313}" presName="parentText" presStyleLbl="node1" presStyleIdx="0" presStyleCnt="0">
        <dgm:presLayoutVars>
          <dgm:chMax val="0"/>
          <dgm:bulletEnabled val="1"/>
        </dgm:presLayoutVars>
      </dgm:prSet>
      <dgm:spPr/>
      <dgm:t>
        <a:bodyPr/>
        <a:lstStyle/>
        <a:p>
          <a:endParaRPr lang="en-US"/>
        </a:p>
      </dgm:t>
    </dgm:pt>
    <dgm:pt modelId="{7A9DB4D9-C3A7-42E4-AD7C-7B4429057986}" type="pres">
      <dgm:prSet presAssocID="{16CDF32E-8CC6-4AED-9C79-3A528CF36313}" presName="parentRect" presStyleLbl="alignNode1" presStyleIdx="2" presStyleCnt="3"/>
      <dgm:spPr/>
      <dgm:t>
        <a:bodyPr/>
        <a:lstStyle/>
        <a:p>
          <a:endParaRPr lang="en-US"/>
        </a:p>
      </dgm:t>
    </dgm:pt>
    <dgm:pt modelId="{4874B6CB-BC4A-4392-8E40-1BAE9D2108E6}" type="pres">
      <dgm:prSet presAssocID="{16CDF32E-8CC6-4AED-9C79-3A528CF36313}" presName="adorn" presStyleLbl="fgAccFollowNode1" presStyleIdx="2" presStyleCnt="3"/>
      <dgm:spPr/>
    </dgm:pt>
  </dgm:ptLst>
  <dgm:cxnLst>
    <dgm:cxn modelId="{57CDC83F-183B-426B-8607-381A9278DF63}" type="presOf" srcId="{D2B60EEB-AD5C-482B-ADA5-FEB8C01CC19F}" destId="{915FBA1F-994F-41A3-B4BA-258AE6994935}" srcOrd="0" destOrd="0" presId="urn:microsoft.com/office/officeart/2005/8/layout/bList2"/>
    <dgm:cxn modelId="{0AEE233D-5435-4181-AEBB-A21E17822D7F}" srcId="{FBB021B3-7C8A-4342-B15D-12C8CD08151F}" destId="{B37922FF-A080-4EA9-A10B-9B115FEC1C2B}" srcOrd="0" destOrd="0" parTransId="{D9D824AB-8EEF-46B8-81CE-1EEEFF76A454}" sibTransId="{F1574121-DABD-4313-89A4-E35FCBF6D094}"/>
    <dgm:cxn modelId="{5C988DCA-402F-4A70-B6CD-0B5464758225}" type="presOf" srcId="{F1574121-DABD-4313-89A4-E35FCBF6D094}" destId="{7160B686-8A48-4265-9322-21D364977A87}" srcOrd="0" destOrd="0" presId="urn:microsoft.com/office/officeart/2005/8/layout/bList2"/>
    <dgm:cxn modelId="{2588C3C0-5B11-45C8-9A69-E99DE3328776}" srcId="{16CDF32E-8CC6-4AED-9C79-3A528CF36313}" destId="{C929EE64-52D7-4389-B87C-11BB27C8CC05}" srcOrd="0" destOrd="0" parTransId="{E748D39D-1B0C-4101-A565-885919395ACF}" sibTransId="{8C68346F-0FDE-4EBF-8B2D-071B5582D83F}"/>
    <dgm:cxn modelId="{E0AE8F11-B511-4912-BB48-D2FE7BD5FC01}" srcId="{B37922FF-A080-4EA9-A10B-9B115FEC1C2B}" destId="{5F925A0B-40A5-4530-B39B-34382DAC7A73}" srcOrd="0" destOrd="0" parTransId="{03FA92CB-6073-4265-AE73-23FA5D2664CA}" sibTransId="{9E110DBC-1EDA-4B1E-B760-3E5069B2B104}"/>
    <dgm:cxn modelId="{60256089-5FC4-4760-BCDC-39BC016F580F}" srcId="{3ED2D406-B579-4502-987C-B22E2A0D3885}" destId="{D2B60EEB-AD5C-482B-ADA5-FEB8C01CC19F}" srcOrd="0" destOrd="0" parTransId="{06DD33A2-6ABD-4115-9E40-4E5ECAD698F8}" sibTransId="{990A7FB8-8851-4220-873C-6A5B44F31451}"/>
    <dgm:cxn modelId="{6096B8A2-FABD-4CD5-9D50-E80B70CF9C25}" type="presOf" srcId="{5F925A0B-40A5-4530-B39B-34382DAC7A73}" destId="{B5FC8B37-B5C4-4DF5-AC6F-4D26EAD82C49}" srcOrd="0" destOrd="0" presId="urn:microsoft.com/office/officeart/2005/8/layout/bList2"/>
    <dgm:cxn modelId="{F1C543A9-328E-44FF-A140-0BBBAE5D9DFF}" type="presOf" srcId="{16CDF32E-8CC6-4AED-9C79-3A528CF36313}" destId="{7A9DB4D9-C3A7-42E4-AD7C-7B4429057986}" srcOrd="1" destOrd="0" presId="urn:microsoft.com/office/officeart/2005/8/layout/bList2"/>
    <dgm:cxn modelId="{1EA0D8DB-F8E3-40A6-8ED0-DB1ED05358F3}" type="presOf" srcId="{B37922FF-A080-4EA9-A10B-9B115FEC1C2B}" destId="{68D721BC-47BA-44F1-9E8A-7CF435E42B1D}" srcOrd="0" destOrd="0" presId="urn:microsoft.com/office/officeart/2005/8/layout/bList2"/>
    <dgm:cxn modelId="{8A8747A6-5323-4B2B-AD2C-B2AB316A82BA}" type="presOf" srcId="{98DF39A5-BB08-471E-BB79-CC3370AADC59}" destId="{F566C48C-CF0F-4F40-804D-5EA073BCA0D1}" srcOrd="0" destOrd="0" presId="urn:microsoft.com/office/officeart/2005/8/layout/bList2"/>
    <dgm:cxn modelId="{CB5A3BF0-4F3F-4FC2-BBCE-59A67ADF70DB}" type="presOf" srcId="{FBB021B3-7C8A-4342-B15D-12C8CD08151F}" destId="{4F09B61C-7484-4E8F-B4FE-C8C3CFD9EDBE}" srcOrd="0" destOrd="0" presId="urn:microsoft.com/office/officeart/2005/8/layout/bList2"/>
    <dgm:cxn modelId="{762FAD5C-5BEA-4EC5-BD32-B8498F68D113}" type="presOf" srcId="{B37922FF-A080-4EA9-A10B-9B115FEC1C2B}" destId="{E681D54D-1CF3-4762-BEAF-DF0217C3CC09}" srcOrd="1" destOrd="0" presId="urn:microsoft.com/office/officeart/2005/8/layout/bList2"/>
    <dgm:cxn modelId="{89D87FCF-B3C1-433F-AD0B-FB2E0FB1CF39}" srcId="{FBB021B3-7C8A-4342-B15D-12C8CD08151F}" destId="{16CDF32E-8CC6-4AED-9C79-3A528CF36313}" srcOrd="2" destOrd="0" parTransId="{70E90C6D-208B-480A-8321-325466CACFC0}" sibTransId="{99CAED05-D355-4BB6-8C0B-986BE5FBDBC0}"/>
    <dgm:cxn modelId="{20D02802-516A-45C4-9704-D09ED4DB1804}" type="presOf" srcId="{16CDF32E-8CC6-4AED-9C79-3A528CF36313}" destId="{9BC89F97-C54A-4274-B8E0-4D0328611F85}" srcOrd="0" destOrd="0" presId="urn:microsoft.com/office/officeart/2005/8/layout/bList2"/>
    <dgm:cxn modelId="{77144D98-F339-4904-8E48-13825DDF1AA0}" type="presOf" srcId="{3ED2D406-B579-4502-987C-B22E2A0D3885}" destId="{C0A24ECF-1115-40AC-A4D1-55F7648F8FCD}" srcOrd="0" destOrd="0" presId="urn:microsoft.com/office/officeart/2005/8/layout/bList2"/>
    <dgm:cxn modelId="{523B2F7A-5CA4-48E6-A124-AA0E7D4B79A9}" type="presOf" srcId="{C929EE64-52D7-4389-B87C-11BB27C8CC05}" destId="{B080468A-62EC-49B1-BFA1-888F74188D3C}" srcOrd="0" destOrd="0" presId="urn:microsoft.com/office/officeart/2005/8/layout/bList2"/>
    <dgm:cxn modelId="{7F89139D-22D4-4F07-968D-76F99ED96AA5}" type="presOf" srcId="{3ED2D406-B579-4502-987C-B22E2A0D3885}" destId="{4E609BA8-2A76-46F0-919C-BC008262A09F}" srcOrd="1" destOrd="0" presId="urn:microsoft.com/office/officeart/2005/8/layout/bList2"/>
    <dgm:cxn modelId="{9A6B8ADB-4AD9-46AA-B688-9DDB544D93AA}" srcId="{FBB021B3-7C8A-4342-B15D-12C8CD08151F}" destId="{3ED2D406-B579-4502-987C-B22E2A0D3885}" srcOrd="1" destOrd="0" parTransId="{027D0F9A-CA68-4ED6-A8E8-FB2222099FB5}" sibTransId="{98DF39A5-BB08-471E-BB79-CC3370AADC59}"/>
    <dgm:cxn modelId="{64A9C18A-D291-45AC-89B1-04E61CA1E021}" type="presParOf" srcId="{4F09B61C-7484-4E8F-B4FE-C8C3CFD9EDBE}" destId="{A5E6BF09-43B4-4B75-AE6C-1258EBC936B3}" srcOrd="0" destOrd="0" presId="urn:microsoft.com/office/officeart/2005/8/layout/bList2"/>
    <dgm:cxn modelId="{DE1990EB-75ED-4EE3-A5DF-0F808B576A16}" type="presParOf" srcId="{A5E6BF09-43B4-4B75-AE6C-1258EBC936B3}" destId="{B5FC8B37-B5C4-4DF5-AC6F-4D26EAD82C49}" srcOrd="0" destOrd="0" presId="urn:microsoft.com/office/officeart/2005/8/layout/bList2"/>
    <dgm:cxn modelId="{22F0956D-0F0E-4BFF-B4D8-4ACC74F9853F}" type="presParOf" srcId="{A5E6BF09-43B4-4B75-AE6C-1258EBC936B3}" destId="{68D721BC-47BA-44F1-9E8A-7CF435E42B1D}" srcOrd="1" destOrd="0" presId="urn:microsoft.com/office/officeart/2005/8/layout/bList2"/>
    <dgm:cxn modelId="{8E973566-C067-4EB5-BD73-ECE014380ECE}" type="presParOf" srcId="{A5E6BF09-43B4-4B75-AE6C-1258EBC936B3}" destId="{E681D54D-1CF3-4762-BEAF-DF0217C3CC09}" srcOrd="2" destOrd="0" presId="urn:microsoft.com/office/officeart/2005/8/layout/bList2"/>
    <dgm:cxn modelId="{5FF08CD0-32A1-45F1-A3E5-F40CBFB997C4}" type="presParOf" srcId="{A5E6BF09-43B4-4B75-AE6C-1258EBC936B3}" destId="{55E114B8-EEE0-42A0-AE4A-6E332F10B147}" srcOrd="3" destOrd="0" presId="urn:microsoft.com/office/officeart/2005/8/layout/bList2"/>
    <dgm:cxn modelId="{2F12F582-3875-4BDE-98F8-6D217DE88087}" type="presParOf" srcId="{4F09B61C-7484-4E8F-B4FE-C8C3CFD9EDBE}" destId="{7160B686-8A48-4265-9322-21D364977A87}" srcOrd="1" destOrd="0" presId="urn:microsoft.com/office/officeart/2005/8/layout/bList2"/>
    <dgm:cxn modelId="{893C6360-05FD-4DCB-A8EC-26BCFDB35302}" type="presParOf" srcId="{4F09B61C-7484-4E8F-B4FE-C8C3CFD9EDBE}" destId="{CCE19EB2-54A4-434F-B34C-1372396A443B}" srcOrd="2" destOrd="0" presId="urn:microsoft.com/office/officeart/2005/8/layout/bList2"/>
    <dgm:cxn modelId="{2B3993C4-D241-4C41-8FDF-1026890AAAE8}" type="presParOf" srcId="{CCE19EB2-54A4-434F-B34C-1372396A443B}" destId="{915FBA1F-994F-41A3-B4BA-258AE6994935}" srcOrd="0" destOrd="0" presId="urn:microsoft.com/office/officeart/2005/8/layout/bList2"/>
    <dgm:cxn modelId="{B1292C6A-B657-47A5-823D-AC9AECED61E4}" type="presParOf" srcId="{CCE19EB2-54A4-434F-B34C-1372396A443B}" destId="{C0A24ECF-1115-40AC-A4D1-55F7648F8FCD}" srcOrd="1" destOrd="0" presId="urn:microsoft.com/office/officeart/2005/8/layout/bList2"/>
    <dgm:cxn modelId="{239E1190-AD76-4E98-8594-F08ED50D8EBC}" type="presParOf" srcId="{CCE19EB2-54A4-434F-B34C-1372396A443B}" destId="{4E609BA8-2A76-46F0-919C-BC008262A09F}" srcOrd="2" destOrd="0" presId="urn:microsoft.com/office/officeart/2005/8/layout/bList2"/>
    <dgm:cxn modelId="{AB2710F2-2B1A-4DFD-AC60-73C615F939DF}" type="presParOf" srcId="{CCE19EB2-54A4-434F-B34C-1372396A443B}" destId="{B6596E10-6192-436A-9B0F-5772B2F3E486}" srcOrd="3" destOrd="0" presId="urn:microsoft.com/office/officeart/2005/8/layout/bList2"/>
    <dgm:cxn modelId="{9EF84E26-0A8D-4E94-BFAF-DFC8DBC9D5F1}" type="presParOf" srcId="{4F09B61C-7484-4E8F-B4FE-C8C3CFD9EDBE}" destId="{F566C48C-CF0F-4F40-804D-5EA073BCA0D1}" srcOrd="3" destOrd="0" presId="urn:microsoft.com/office/officeart/2005/8/layout/bList2"/>
    <dgm:cxn modelId="{C791B76E-707A-4153-9B20-5DCF2489CB1A}" type="presParOf" srcId="{4F09B61C-7484-4E8F-B4FE-C8C3CFD9EDBE}" destId="{4C2BEB18-4D54-4C84-BAF6-5AE35CECC750}" srcOrd="4" destOrd="0" presId="urn:microsoft.com/office/officeart/2005/8/layout/bList2"/>
    <dgm:cxn modelId="{32DE4673-ECA6-4D38-A021-427C75E5F3D0}" type="presParOf" srcId="{4C2BEB18-4D54-4C84-BAF6-5AE35CECC750}" destId="{B080468A-62EC-49B1-BFA1-888F74188D3C}" srcOrd="0" destOrd="0" presId="urn:microsoft.com/office/officeart/2005/8/layout/bList2"/>
    <dgm:cxn modelId="{47C7C3DD-C1D2-4AC7-9769-A99625B77A0D}" type="presParOf" srcId="{4C2BEB18-4D54-4C84-BAF6-5AE35CECC750}" destId="{9BC89F97-C54A-4274-B8E0-4D0328611F85}" srcOrd="1" destOrd="0" presId="urn:microsoft.com/office/officeart/2005/8/layout/bList2"/>
    <dgm:cxn modelId="{BA9DB1A0-5CCA-4DE0-88E4-0C57461317C8}" type="presParOf" srcId="{4C2BEB18-4D54-4C84-BAF6-5AE35CECC750}" destId="{7A9DB4D9-C3A7-42E4-AD7C-7B4429057986}" srcOrd="2" destOrd="0" presId="urn:microsoft.com/office/officeart/2005/8/layout/bList2"/>
    <dgm:cxn modelId="{71D325E8-135A-40D9-BC73-FD60BE1A54E2}" type="presParOf" srcId="{4C2BEB18-4D54-4C84-BAF6-5AE35CECC750}" destId="{4874B6CB-BC4A-4392-8E40-1BAE9D2108E6}"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186D397-0BA2-47C5-A2F7-FD874FEF9A48}"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D193DDF5-6F40-409C-8A14-C53E40C20011}">
      <dgm:prSet phldrT="[Text]" custT="1"/>
      <dgm:spPr/>
      <dgm:t>
        <a:bodyPr/>
        <a:lstStyle/>
        <a:p>
          <a:r>
            <a:rPr lang="ar-QA" sz="2800" dirty="0" smtClean="0"/>
            <a:t>معرفة</a:t>
          </a:r>
          <a:endParaRPr lang="en-US" sz="2800" dirty="0"/>
        </a:p>
      </dgm:t>
    </dgm:pt>
    <dgm:pt modelId="{34599F75-CB06-43E0-A0BD-3F524F3190DE}" type="parTrans" cxnId="{3DB7E868-91D3-42BF-9D33-A178B7D96C62}">
      <dgm:prSet/>
      <dgm:spPr/>
      <dgm:t>
        <a:bodyPr/>
        <a:lstStyle/>
        <a:p>
          <a:endParaRPr lang="en-US"/>
        </a:p>
      </dgm:t>
    </dgm:pt>
    <dgm:pt modelId="{498CE84E-3CB1-49AF-93EB-4D32A2F43D2E}" type="sibTrans" cxnId="{3DB7E868-91D3-42BF-9D33-A178B7D96C62}">
      <dgm:prSet/>
      <dgm:spPr/>
      <dgm:t>
        <a:bodyPr/>
        <a:lstStyle/>
        <a:p>
          <a:endParaRPr lang="en-US" dirty="0"/>
        </a:p>
      </dgm:t>
    </dgm:pt>
    <dgm:pt modelId="{E13DD27D-06A2-4F51-8A63-BDC4B6C23BE3}">
      <dgm:prSet phldrT="[Text]" custT="1"/>
      <dgm:spPr/>
      <dgm:t>
        <a:bodyPr/>
        <a:lstStyle/>
        <a:p>
          <a:r>
            <a:rPr lang="ar-QA" sz="3200" dirty="0" smtClean="0"/>
            <a:t>وعي</a:t>
          </a:r>
          <a:endParaRPr lang="en-US" sz="3200" dirty="0"/>
        </a:p>
      </dgm:t>
    </dgm:pt>
    <dgm:pt modelId="{47C59061-2838-4228-8C9D-C2041535A828}" type="parTrans" cxnId="{90A90C8C-5192-4233-9088-711D159EF8C4}">
      <dgm:prSet/>
      <dgm:spPr/>
      <dgm:t>
        <a:bodyPr/>
        <a:lstStyle/>
        <a:p>
          <a:endParaRPr lang="en-US"/>
        </a:p>
      </dgm:t>
    </dgm:pt>
    <dgm:pt modelId="{D96DC2B9-77C1-4048-9BF5-6E847D1EBD89}" type="sibTrans" cxnId="{90A90C8C-5192-4233-9088-711D159EF8C4}">
      <dgm:prSet/>
      <dgm:spPr/>
      <dgm:t>
        <a:bodyPr/>
        <a:lstStyle/>
        <a:p>
          <a:endParaRPr lang="en-US" dirty="0"/>
        </a:p>
      </dgm:t>
    </dgm:pt>
    <dgm:pt modelId="{7C0E3EC7-1475-43F7-BFA3-3D8AB2D717C5}">
      <dgm:prSet phldrT="[Text]" custT="1"/>
      <dgm:spPr/>
      <dgm:t>
        <a:bodyPr/>
        <a:lstStyle/>
        <a:p>
          <a:r>
            <a:rPr lang="ar-QA" sz="2400" b="0" dirty="0" smtClean="0"/>
            <a:t>مهارات</a:t>
          </a:r>
          <a:endParaRPr lang="en-US" sz="2400" b="0" dirty="0"/>
        </a:p>
      </dgm:t>
    </dgm:pt>
    <dgm:pt modelId="{2A1523EE-E962-4B64-97AC-C307668822E9}" type="parTrans" cxnId="{E74BDE39-854B-45CF-BFBC-543D77CE1457}">
      <dgm:prSet/>
      <dgm:spPr/>
      <dgm:t>
        <a:bodyPr/>
        <a:lstStyle/>
        <a:p>
          <a:endParaRPr lang="en-US"/>
        </a:p>
      </dgm:t>
    </dgm:pt>
    <dgm:pt modelId="{3558083E-1D05-4F9E-A1AE-920B9D9EECD8}" type="sibTrans" cxnId="{E74BDE39-854B-45CF-BFBC-543D77CE1457}">
      <dgm:prSet/>
      <dgm:spPr/>
      <dgm:t>
        <a:bodyPr/>
        <a:lstStyle/>
        <a:p>
          <a:endParaRPr lang="en-US" dirty="0"/>
        </a:p>
      </dgm:t>
    </dgm:pt>
    <dgm:pt modelId="{74B13D66-FA91-47FE-84F9-7AC7B1B2FD58}">
      <dgm:prSet phldrT="[Text]" custT="1"/>
      <dgm:spPr/>
      <dgm:t>
        <a:bodyPr/>
        <a:lstStyle/>
        <a:p>
          <a:r>
            <a:rPr lang="ar-QA" sz="2000" b="0" dirty="0" smtClean="0"/>
            <a:t>اتجاهات وقيم</a:t>
          </a:r>
          <a:endParaRPr lang="en-US" sz="2000" b="0" dirty="0"/>
        </a:p>
      </dgm:t>
    </dgm:pt>
    <dgm:pt modelId="{B62D6DB8-BA2D-4638-8C25-50703EDDD3B7}" type="parTrans" cxnId="{E1EA8425-B587-42E3-A0A9-24E5457DD0AD}">
      <dgm:prSet/>
      <dgm:spPr/>
      <dgm:t>
        <a:bodyPr/>
        <a:lstStyle/>
        <a:p>
          <a:endParaRPr lang="en-US"/>
        </a:p>
      </dgm:t>
    </dgm:pt>
    <dgm:pt modelId="{A9958277-FE92-40DD-8B2E-E5F758A70766}" type="sibTrans" cxnId="{E1EA8425-B587-42E3-A0A9-24E5457DD0AD}">
      <dgm:prSet/>
      <dgm:spPr/>
      <dgm:t>
        <a:bodyPr/>
        <a:lstStyle/>
        <a:p>
          <a:endParaRPr lang="en-US" dirty="0"/>
        </a:p>
      </dgm:t>
    </dgm:pt>
    <dgm:pt modelId="{92BB8993-C837-4AB6-A760-CECBB145C50B}">
      <dgm:prSet phldrT="[Text]" custT="1"/>
      <dgm:spPr/>
      <dgm:t>
        <a:bodyPr/>
        <a:lstStyle/>
        <a:p>
          <a:r>
            <a:rPr lang="ar-QA" sz="2000" b="0" dirty="0" smtClean="0"/>
            <a:t>مشاركة</a:t>
          </a:r>
          <a:endParaRPr lang="en-US" sz="2000" b="0" dirty="0"/>
        </a:p>
      </dgm:t>
    </dgm:pt>
    <dgm:pt modelId="{0D04582D-C536-4BC8-8052-2F743277F306}" type="parTrans" cxnId="{9DE0C009-8D77-48D2-BC70-70F22DF29CCA}">
      <dgm:prSet/>
      <dgm:spPr/>
      <dgm:t>
        <a:bodyPr/>
        <a:lstStyle/>
        <a:p>
          <a:endParaRPr lang="en-US"/>
        </a:p>
      </dgm:t>
    </dgm:pt>
    <dgm:pt modelId="{7765D1DE-6A03-408C-979B-F78FDFBDCCA4}" type="sibTrans" cxnId="{9DE0C009-8D77-48D2-BC70-70F22DF29CCA}">
      <dgm:prSet/>
      <dgm:spPr/>
      <dgm:t>
        <a:bodyPr/>
        <a:lstStyle/>
        <a:p>
          <a:endParaRPr lang="en-US" dirty="0"/>
        </a:p>
      </dgm:t>
    </dgm:pt>
    <dgm:pt modelId="{FAC1FEFB-E72D-460B-8B97-D143211E5C0A}" type="pres">
      <dgm:prSet presAssocID="{0186D397-0BA2-47C5-A2F7-FD874FEF9A48}" presName="cycle" presStyleCnt="0">
        <dgm:presLayoutVars>
          <dgm:dir/>
          <dgm:resizeHandles val="exact"/>
        </dgm:presLayoutVars>
      </dgm:prSet>
      <dgm:spPr/>
      <dgm:t>
        <a:bodyPr/>
        <a:lstStyle/>
        <a:p>
          <a:endParaRPr lang="en-US"/>
        </a:p>
      </dgm:t>
    </dgm:pt>
    <dgm:pt modelId="{9EB241CE-6711-4590-B467-3BC2279BD780}" type="pres">
      <dgm:prSet presAssocID="{D193DDF5-6F40-409C-8A14-C53E40C20011}" presName="node" presStyleLbl="node1" presStyleIdx="0" presStyleCnt="5">
        <dgm:presLayoutVars>
          <dgm:bulletEnabled val="1"/>
        </dgm:presLayoutVars>
      </dgm:prSet>
      <dgm:spPr/>
      <dgm:t>
        <a:bodyPr/>
        <a:lstStyle/>
        <a:p>
          <a:endParaRPr lang="en-US"/>
        </a:p>
      </dgm:t>
    </dgm:pt>
    <dgm:pt modelId="{75B66CE2-C339-47A6-8B4E-BE56B5FB8A6D}" type="pres">
      <dgm:prSet presAssocID="{498CE84E-3CB1-49AF-93EB-4D32A2F43D2E}" presName="sibTrans" presStyleLbl="sibTrans2D1" presStyleIdx="0" presStyleCnt="5"/>
      <dgm:spPr/>
      <dgm:t>
        <a:bodyPr/>
        <a:lstStyle/>
        <a:p>
          <a:endParaRPr lang="en-US"/>
        </a:p>
      </dgm:t>
    </dgm:pt>
    <dgm:pt modelId="{DEA1CB6E-40D9-4C99-A7FF-ACD07558F9F6}" type="pres">
      <dgm:prSet presAssocID="{498CE84E-3CB1-49AF-93EB-4D32A2F43D2E}" presName="connectorText" presStyleLbl="sibTrans2D1" presStyleIdx="0" presStyleCnt="5"/>
      <dgm:spPr/>
      <dgm:t>
        <a:bodyPr/>
        <a:lstStyle/>
        <a:p>
          <a:endParaRPr lang="en-US"/>
        </a:p>
      </dgm:t>
    </dgm:pt>
    <dgm:pt modelId="{7DFB0B32-68E0-44B6-A79F-FFF7542ADE20}" type="pres">
      <dgm:prSet presAssocID="{E13DD27D-06A2-4F51-8A63-BDC4B6C23BE3}" presName="node" presStyleLbl="node1" presStyleIdx="1" presStyleCnt="5">
        <dgm:presLayoutVars>
          <dgm:bulletEnabled val="1"/>
        </dgm:presLayoutVars>
      </dgm:prSet>
      <dgm:spPr/>
      <dgm:t>
        <a:bodyPr/>
        <a:lstStyle/>
        <a:p>
          <a:endParaRPr lang="en-US"/>
        </a:p>
      </dgm:t>
    </dgm:pt>
    <dgm:pt modelId="{6AFA008F-E52D-4218-9DA1-B0726B6971A8}" type="pres">
      <dgm:prSet presAssocID="{D96DC2B9-77C1-4048-9BF5-6E847D1EBD89}" presName="sibTrans" presStyleLbl="sibTrans2D1" presStyleIdx="1" presStyleCnt="5"/>
      <dgm:spPr/>
      <dgm:t>
        <a:bodyPr/>
        <a:lstStyle/>
        <a:p>
          <a:endParaRPr lang="en-US"/>
        </a:p>
      </dgm:t>
    </dgm:pt>
    <dgm:pt modelId="{7F93AB58-FF16-4A3E-B27B-34D40C602A6B}" type="pres">
      <dgm:prSet presAssocID="{D96DC2B9-77C1-4048-9BF5-6E847D1EBD89}" presName="connectorText" presStyleLbl="sibTrans2D1" presStyleIdx="1" presStyleCnt="5"/>
      <dgm:spPr/>
      <dgm:t>
        <a:bodyPr/>
        <a:lstStyle/>
        <a:p>
          <a:endParaRPr lang="en-US"/>
        </a:p>
      </dgm:t>
    </dgm:pt>
    <dgm:pt modelId="{5E1E400E-9D41-4786-96AB-082D4EA5325A}" type="pres">
      <dgm:prSet presAssocID="{7C0E3EC7-1475-43F7-BFA3-3D8AB2D717C5}" presName="node" presStyleLbl="node1" presStyleIdx="2" presStyleCnt="5">
        <dgm:presLayoutVars>
          <dgm:bulletEnabled val="1"/>
        </dgm:presLayoutVars>
      </dgm:prSet>
      <dgm:spPr/>
      <dgm:t>
        <a:bodyPr/>
        <a:lstStyle/>
        <a:p>
          <a:endParaRPr lang="en-US"/>
        </a:p>
      </dgm:t>
    </dgm:pt>
    <dgm:pt modelId="{265434C3-78C0-4BA3-9D27-60ED9C6389C0}" type="pres">
      <dgm:prSet presAssocID="{3558083E-1D05-4F9E-A1AE-920B9D9EECD8}" presName="sibTrans" presStyleLbl="sibTrans2D1" presStyleIdx="2" presStyleCnt="5"/>
      <dgm:spPr/>
      <dgm:t>
        <a:bodyPr/>
        <a:lstStyle/>
        <a:p>
          <a:endParaRPr lang="en-US"/>
        </a:p>
      </dgm:t>
    </dgm:pt>
    <dgm:pt modelId="{69F0C61C-E563-49E3-9EE3-91F10739634B}" type="pres">
      <dgm:prSet presAssocID="{3558083E-1D05-4F9E-A1AE-920B9D9EECD8}" presName="connectorText" presStyleLbl="sibTrans2D1" presStyleIdx="2" presStyleCnt="5"/>
      <dgm:spPr/>
      <dgm:t>
        <a:bodyPr/>
        <a:lstStyle/>
        <a:p>
          <a:endParaRPr lang="en-US"/>
        </a:p>
      </dgm:t>
    </dgm:pt>
    <dgm:pt modelId="{94CD2EEF-2DEA-4FC8-91C9-2E934168750E}" type="pres">
      <dgm:prSet presAssocID="{74B13D66-FA91-47FE-84F9-7AC7B1B2FD58}" presName="node" presStyleLbl="node1" presStyleIdx="3" presStyleCnt="5">
        <dgm:presLayoutVars>
          <dgm:bulletEnabled val="1"/>
        </dgm:presLayoutVars>
      </dgm:prSet>
      <dgm:spPr/>
      <dgm:t>
        <a:bodyPr/>
        <a:lstStyle/>
        <a:p>
          <a:endParaRPr lang="en-US"/>
        </a:p>
      </dgm:t>
    </dgm:pt>
    <dgm:pt modelId="{D8D58F33-83FF-49C6-B719-4C0587F4D353}" type="pres">
      <dgm:prSet presAssocID="{A9958277-FE92-40DD-8B2E-E5F758A70766}" presName="sibTrans" presStyleLbl="sibTrans2D1" presStyleIdx="3" presStyleCnt="5"/>
      <dgm:spPr/>
      <dgm:t>
        <a:bodyPr/>
        <a:lstStyle/>
        <a:p>
          <a:endParaRPr lang="en-US"/>
        </a:p>
      </dgm:t>
    </dgm:pt>
    <dgm:pt modelId="{720E200F-65EE-43B0-9EAB-D3A88207B9DC}" type="pres">
      <dgm:prSet presAssocID="{A9958277-FE92-40DD-8B2E-E5F758A70766}" presName="connectorText" presStyleLbl="sibTrans2D1" presStyleIdx="3" presStyleCnt="5"/>
      <dgm:spPr/>
      <dgm:t>
        <a:bodyPr/>
        <a:lstStyle/>
        <a:p>
          <a:endParaRPr lang="en-US"/>
        </a:p>
      </dgm:t>
    </dgm:pt>
    <dgm:pt modelId="{7AD94789-9A54-421D-B725-4C5B9D838C52}" type="pres">
      <dgm:prSet presAssocID="{92BB8993-C837-4AB6-A760-CECBB145C50B}" presName="node" presStyleLbl="node1" presStyleIdx="4" presStyleCnt="5">
        <dgm:presLayoutVars>
          <dgm:bulletEnabled val="1"/>
        </dgm:presLayoutVars>
      </dgm:prSet>
      <dgm:spPr/>
      <dgm:t>
        <a:bodyPr/>
        <a:lstStyle/>
        <a:p>
          <a:endParaRPr lang="en-US"/>
        </a:p>
      </dgm:t>
    </dgm:pt>
    <dgm:pt modelId="{E7EF46C8-01D0-4C8C-86E3-6901C8962C66}" type="pres">
      <dgm:prSet presAssocID="{7765D1DE-6A03-408C-979B-F78FDFBDCCA4}" presName="sibTrans" presStyleLbl="sibTrans2D1" presStyleIdx="4" presStyleCnt="5"/>
      <dgm:spPr/>
      <dgm:t>
        <a:bodyPr/>
        <a:lstStyle/>
        <a:p>
          <a:endParaRPr lang="en-US"/>
        </a:p>
      </dgm:t>
    </dgm:pt>
    <dgm:pt modelId="{EB880C56-54D2-4304-BE74-78E18CB7BCC5}" type="pres">
      <dgm:prSet presAssocID="{7765D1DE-6A03-408C-979B-F78FDFBDCCA4}" presName="connectorText" presStyleLbl="sibTrans2D1" presStyleIdx="4" presStyleCnt="5"/>
      <dgm:spPr/>
      <dgm:t>
        <a:bodyPr/>
        <a:lstStyle/>
        <a:p>
          <a:endParaRPr lang="en-US"/>
        </a:p>
      </dgm:t>
    </dgm:pt>
  </dgm:ptLst>
  <dgm:cxnLst>
    <dgm:cxn modelId="{E74BDE39-854B-45CF-BFBC-543D77CE1457}" srcId="{0186D397-0BA2-47C5-A2F7-FD874FEF9A48}" destId="{7C0E3EC7-1475-43F7-BFA3-3D8AB2D717C5}" srcOrd="2" destOrd="0" parTransId="{2A1523EE-E962-4B64-97AC-C307668822E9}" sibTransId="{3558083E-1D05-4F9E-A1AE-920B9D9EECD8}"/>
    <dgm:cxn modelId="{512001E2-7D71-4799-95D6-EBB6F402913B}" type="presOf" srcId="{3558083E-1D05-4F9E-A1AE-920B9D9EECD8}" destId="{265434C3-78C0-4BA3-9D27-60ED9C6389C0}" srcOrd="0" destOrd="0" presId="urn:microsoft.com/office/officeart/2005/8/layout/cycle2"/>
    <dgm:cxn modelId="{251A429D-A2E5-4083-BB00-5E2190AD7CAD}" type="presOf" srcId="{7765D1DE-6A03-408C-979B-F78FDFBDCCA4}" destId="{EB880C56-54D2-4304-BE74-78E18CB7BCC5}" srcOrd="1" destOrd="0" presId="urn:microsoft.com/office/officeart/2005/8/layout/cycle2"/>
    <dgm:cxn modelId="{9C510C07-4E7B-45AA-A4E3-C2344AFD6343}" type="presOf" srcId="{D96DC2B9-77C1-4048-9BF5-6E847D1EBD89}" destId="{7F93AB58-FF16-4A3E-B27B-34D40C602A6B}" srcOrd="1" destOrd="0" presId="urn:microsoft.com/office/officeart/2005/8/layout/cycle2"/>
    <dgm:cxn modelId="{19A2689A-468A-4DD3-A3F6-CA540E67AC8A}" type="presOf" srcId="{D96DC2B9-77C1-4048-9BF5-6E847D1EBD89}" destId="{6AFA008F-E52D-4218-9DA1-B0726B6971A8}" srcOrd="0" destOrd="0" presId="urn:microsoft.com/office/officeart/2005/8/layout/cycle2"/>
    <dgm:cxn modelId="{F7645A58-71DF-4566-96CF-9E8C85A3BFE5}" type="presOf" srcId="{0186D397-0BA2-47C5-A2F7-FD874FEF9A48}" destId="{FAC1FEFB-E72D-460B-8B97-D143211E5C0A}" srcOrd="0" destOrd="0" presId="urn:microsoft.com/office/officeart/2005/8/layout/cycle2"/>
    <dgm:cxn modelId="{F77A89B4-D4DD-4C6C-8202-E27FC7E1FF09}" type="presOf" srcId="{498CE84E-3CB1-49AF-93EB-4D32A2F43D2E}" destId="{75B66CE2-C339-47A6-8B4E-BE56B5FB8A6D}" srcOrd="0" destOrd="0" presId="urn:microsoft.com/office/officeart/2005/8/layout/cycle2"/>
    <dgm:cxn modelId="{3DB7E868-91D3-42BF-9D33-A178B7D96C62}" srcId="{0186D397-0BA2-47C5-A2F7-FD874FEF9A48}" destId="{D193DDF5-6F40-409C-8A14-C53E40C20011}" srcOrd="0" destOrd="0" parTransId="{34599F75-CB06-43E0-A0BD-3F524F3190DE}" sibTransId="{498CE84E-3CB1-49AF-93EB-4D32A2F43D2E}"/>
    <dgm:cxn modelId="{1C42AF98-3199-43BD-8F8D-7395151EB1DF}" type="presOf" srcId="{7765D1DE-6A03-408C-979B-F78FDFBDCCA4}" destId="{E7EF46C8-01D0-4C8C-86E3-6901C8962C66}" srcOrd="0" destOrd="0" presId="urn:microsoft.com/office/officeart/2005/8/layout/cycle2"/>
    <dgm:cxn modelId="{73D9AC71-D839-404F-B471-2D777161E960}" type="presOf" srcId="{A9958277-FE92-40DD-8B2E-E5F758A70766}" destId="{720E200F-65EE-43B0-9EAB-D3A88207B9DC}" srcOrd="1" destOrd="0" presId="urn:microsoft.com/office/officeart/2005/8/layout/cycle2"/>
    <dgm:cxn modelId="{27196939-32DE-4438-B646-A49221DB3658}" type="presOf" srcId="{92BB8993-C837-4AB6-A760-CECBB145C50B}" destId="{7AD94789-9A54-421D-B725-4C5B9D838C52}" srcOrd="0" destOrd="0" presId="urn:microsoft.com/office/officeart/2005/8/layout/cycle2"/>
    <dgm:cxn modelId="{97AE89D0-0861-4E4B-BA0F-C8335B9590BA}" type="presOf" srcId="{7C0E3EC7-1475-43F7-BFA3-3D8AB2D717C5}" destId="{5E1E400E-9D41-4786-96AB-082D4EA5325A}" srcOrd="0" destOrd="0" presId="urn:microsoft.com/office/officeart/2005/8/layout/cycle2"/>
    <dgm:cxn modelId="{0E7D0624-CA2E-4B06-8FC4-BB7134F419FF}" type="presOf" srcId="{A9958277-FE92-40DD-8B2E-E5F758A70766}" destId="{D8D58F33-83FF-49C6-B719-4C0587F4D353}" srcOrd="0" destOrd="0" presId="urn:microsoft.com/office/officeart/2005/8/layout/cycle2"/>
    <dgm:cxn modelId="{E1EA8425-B587-42E3-A0A9-24E5457DD0AD}" srcId="{0186D397-0BA2-47C5-A2F7-FD874FEF9A48}" destId="{74B13D66-FA91-47FE-84F9-7AC7B1B2FD58}" srcOrd="3" destOrd="0" parTransId="{B62D6DB8-BA2D-4638-8C25-50703EDDD3B7}" sibTransId="{A9958277-FE92-40DD-8B2E-E5F758A70766}"/>
    <dgm:cxn modelId="{90A90C8C-5192-4233-9088-711D159EF8C4}" srcId="{0186D397-0BA2-47C5-A2F7-FD874FEF9A48}" destId="{E13DD27D-06A2-4F51-8A63-BDC4B6C23BE3}" srcOrd="1" destOrd="0" parTransId="{47C59061-2838-4228-8C9D-C2041535A828}" sibTransId="{D96DC2B9-77C1-4048-9BF5-6E847D1EBD89}"/>
    <dgm:cxn modelId="{8FE1C3E8-F449-48B5-9529-059E257A1995}" type="presOf" srcId="{74B13D66-FA91-47FE-84F9-7AC7B1B2FD58}" destId="{94CD2EEF-2DEA-4FC8-91C9-2E934168750E}" srcOrd="0" destOrd="0" presId="urn:microsoft.com/office/officeart/2005/8/layout/cycle2"/>
    <dgm:cxn modelId="{2E1FEB37-235D-4F61-8BE4-7701B761954F}" type="presOf" srcId="{D193DDF5-6F40-409C-8A14-C53E40C20011}" destId="{9EB241CE-6711-4590-B467-3BC2279BD780}" srcOrd="0" destOrd="0" presId="urn:microsoft.com/office/officeart/2005/8/layout/cycle2"/>
    <dgm:cxn modelId="{C07255CE-04C1-43F2-9F62-8FA5CF631D1D}" type="presOf" srcId="{E13DD27D-06A2-4F51-8A63-BDC4B6C23BE3}" destId="{7DFB0B32-68E0-44B6-A79F-FFF7542ADE20}" srcOrd="0" destOrd="0" presId="urn:microsoft.com/office/officeart/2005/8/layout/cycle2"/>
    <dgm:cxn modelId="{CDC4C01C-5D25-4EA0-AD02-11FD67B39881}" type="presOf" srcId="{498CE84E-3CB1-49AF-93EB-4D32A2F43D2E}" destId="{DEA1CB6E-40D9-4C99-A7FF-ACD07558F9F6}" srcOrd="1" destOrd="0" presId="urn:microsoft.com/office/officeart/2005/8/layout/cycle2"/>
    <dgm:cxn modelId="{9DE0C009-8D77-48D2-BC70-70F22DF29CCA}" srcId="{0186D397-0BA2-47C5-A2F7-FD874FEF9A48}" destId="{92BB8993-C837-4AB6-A760-CECBB145C50B}" srcOrd="4" destOrd="0" parTransId="{0D04582D-C536-4BC8-8052-2F743277F306}" sibTransId="{7765D1DE-6A03-408C-979B-F78FDFBDCCA4}"/>
    <dgm:cxn modelId="{C9F518F3-7065-43CF-AC93-AD90D636840B}" type="presOf" srcId="{3558083E-1D05-4F9E-A1AE-920B9D9EECD8}" destId="{69F0C61C-E563-49E3-9EE3-91F10739634B}" srcOrd="1" destOrd="0" presId="urn:microsoft.com/office/officeart/2005/8/layout/cycle2"/>
    <dgm:cxn modelId="{8DC4302A-6402-47FC-90FC-E15024236E68}" type="presParOf" srcId="{FAC1FEFB-E72D-460B-8B97-D143211E5C0A}" destId="{9EB241CE-6711-4590-B467-3BC2279BD780}" srcOrd="0" destOrd="0" presId="urn:microsoft.com/office/officeart/2005/8/layout/cycle2"/>
    <dgm:cxn modelId="{5ECDF57F-ED7B-4695-8A36-2FD4CED67861}" type="presParOf" srcId="{FAC1FEFB-E72D-460B-8B97-D143211E5C0A}" destId="{75B66CE2-C339-47A6-8B4E-BE56B5FB8A6D}" srcOrd="1" destOrd="0" presId="urn:microsoft.com/office/officeart/2005/8/layout/cycle2"/>
    <dgm:cxn modelId="{FE6D8888-B1D9-45A9-99EB-FB0895467D04}" type="presParOf" srcId="{75B66CE2-C339-47A6-8B4E-BE56B5FB8A6D}" destId="{DEA1CB6E-40D9-4C99-A7FF-ACD07558F9F6}" srcOrd="0" destOrd="0" presId="urn:microsoft.com/office/officeart/2005/8/layout/cycle2"/>
    <dgm:cxn modelId="{24A6E3C0-1117-44AE-86F4-8C6A10504027}" type="presParOf" srcId="{FAC1FEFB-E72D-460B-8B97-D143211E5C0A}" destId="{7DFB0B32-68E0-44B6-A79F-FFF7542ADE20}" srcOrd="2" destOrd="0" presId="urn:microsoft.com/office/officeart/2005/8/layout/cycle2"/>
    <dgm:cxn modelId="{4379E271-352C-4338-B6CF-51B2F8FF6B51}" type="presParOf" srcId="{FAC1FEFB-E72D-460B-8B97-D143211E5C0A}" destId="{6AFA008F-E52D-4218-9DA1-B0726B6971A8}" srcOrd="3" destOrd="0" presId="urn:microsoft.com/office/officeart/2005/8/layout/cycle2"/>
    <dgm:cxn modelId="{DFECE897-9C62-4389-9125-4F429FE49EAF}" type="presParOf" srcId="{6AFA008F-E52D-4218-9DA1-B0726B6971A8}" destId="{7F93AB58-FF16-4A3E-B27B-34D40C602A6B}" srcOrd="0" destOrd="0" presId="urn:microsoft.com/office/officeart/2005/8/layout/cycle2"/>
    <dgm:cxn modelId="{E85936AD-3228-498F-B110-F8C332F0F996}" type="presParOf" srcId="{FAC1FEFB-E72D-460B-8B97-D143211E5C0A}" destId="{5E1E400E-9D41-4786-96AB-082D4EA5325A}" srcOrd="4" destOrd="0" presId="urn:microsoft.com/office/officeart/2005/8/layout/cycle2"/>
    <dgm:cxn modelId="{AA06C963-F529-47A8-9BA8-E970BE7DBBAE}" type="presParOf" srcId="{FAC1FEFB-E72D-460B-8B97-D143211E5C0A}" destId="{265434C3-78C0-4BA3-9D27-60ED9C6389C0}" srcOrd="5" destOrd="0" presId="urn:microsoft.com/office/officeart/2005/8/layout/cycle2"/>
    <dgm:cxn modelId="{4B0BB649-3789-44C2-9D37-A5CF10A8CCDA}" type="presParOf" srcId="{265434C3-78C0-4BA3-9D27-60ED9C6389C0}" destId="{69F0C61C-E563-49E3-9EE3-91F10739634B}" srcOrd="0" destOrd="0" presId="urn:microsoft.com/office/officeart/2005/8/layout/cycle2"/>
    <dgm:cxn modelId="{05771433-41FD-4380-8CED-3782F421F7E2}" type="presParOf" srcId="{FAC1FEFB-E72D-460B-8B97-D143211E5C0A}" destId="{94CD2EEF-2DEA-4FC8-91C9-2E934168750E}" srcOrd="6" destOrd="0" presId="urn:microsoft.com/office/officeart/2005/8/layout/cycle2"/>
    <dgm:cxn modelId="{41FFE8D2-F9C7-4466-9912-7E0B56961DB4}" type="presParOf" srcId="{FAC1FEFB-E72D-460B-8B97-D143211E5C0A}" destId="{D8D58F33-83FF-49C6-B719-4C0587F4D353}" srcOrd="7" destOrd="0" presId="urn:microsoft.com/office/officeart/2005/8/layout/cycle2"/>
    <dgm:cxn modelId="{6FB33838-2087-45BE-853B-106735735B63}" type="presParOf" srcId="{D8D58F33-83FF-49C6-B719-4C0587F4D353}" destId="{720E200F-65EE-43B0-9EAB-D3A88207B9DC}" srcOrd="0" destOrd="0" presId="urn:microsoft.com/office/officeart/2005/8/layout/cycle2"/>
    <dgm:cxn modelId="{F2D12E1E-FA7D-45C3-9BF8-26770241A623}" type="presParOf" srcId="{FAC1FEFB-E72D-460B-8B97-D143211E5C0A}" destId="{7AD94789-9A54-421D-B725-4C5B9D838C52}" srcOrd="8" destOrd="0" presId="urn:microsoft.com/office/officeart/2005/8/layout/cycle2"/>
    <dgm:cxn modelId="{BB6D3085-C6B0-4EE1-9AA0-A53F67D7B9AC}" type="presParOf" srcId="{FAC1FEFB-E72D-460B-8B97-D143211E5C0A}" destId="{E7EF46C8-01D0-4C8C-86E3-6901C8962C66}" srcOrd="9" destOrd="0" presId="urn:microsoft.com/office/officeart/2005/8/layout/cycle2"/>
    <dgm:cxn modelId="{2E2808AE-D732-4C1E-8D33-696B4214B364}" type="presParOf" srcId="{E7EF46C8-01D0-4C8C-86E3-6901C8962C66}" destId="{EB880C56-54D2-4304-BE74-78E18CB7BCC5}"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2D39EC1-6DD4-4B3D-84A9-BD46CABB911D}"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0CE7A4A1-D5B5-4E30-83F3-FA93324A1545}">
      <dgm:prSet phldrT="[Text]"/>
      <dgm:spPr/>
      <dgm:t>
        <a:bodyPr/>
        <a:lstStyle/>
        <a:p>
          <a:r>
            <a:rPr lang="ar-QA" dirty="0" smtClean="0"/>
            <a:t>فعاليات وأنشطة</a:t>
          </a:r>
          <a:endParaRPr lang="en-US" dirty="0"/>
        </a:p>
      </dgm:t>
    </dgm:pt>
    <dgm:pt modelId="{E085E7DF-0508-41F9-B7D6-CE3560475942}" type="parTrans" cxnId="{30011AD6-0C40-43B1-998D-1B1145C80F03}">
      <dgm:prSet/>
      <dgm:spPr/>
      <dgm:t>
        <a:bodyPr/>
        <a:lstStyle/>
        <a:p>
          <a:endParaRPr lang="en-US"/>
        </a:p>
      </dgm:t>
    </dgm:pt>
    <dgm:pt modelId="{12DDCA21-083A-4736-BF59-E95F80CB7B60}" type="sibTrans" cxnId="{30011AD6-0C40-43B1-998D-1B1145C80F03}">
      <dgm:prSet/>
      <dgm:spPr/>
      <dgm:t>
        <a:bodyPr/>
        <a:lstStyle/>
        <a:p>
          <a:endParaRPr lang="en-US"/>
        </a:p>
      </dgm:t>
    </dgm:pt>
    <dgm:pt modelId="{04F2F851-BA67-4BBC-991B-730AA12A9A8B}">
      <dgm:prSet phldrT="[Text]"/>
      <dgm:spPr/>
      <dgm:t>
        <a:bodyPr/>
        <a:lstStyle/>
        <a:p>
          <a:r>
            <a:rPr lang="ar-QA" dirty="0" smtClean="0"/>
            <a:t>وقتية</a:t>
          </a:r>
          <a:endParaRPr lang="en-US" dirty="0"/>
        </a:p>
      </dgm:t>
    </dgm:pt>
    <dgm:pt modelId="{57AC3909-FBB7-41B2-B5CB-E70FF023F38F}" type="parTrans" cxnId="{CBB12C09-06F7-4B5F-B347-4FF786F90CD5}">
      <dgm:prSet/>
      <dgm:spPr/>
      <dgm:t>
        <a:bodyPr/>
        <a:lstStyle/>
        <a:p>
          <a:endParaRPr lang="en-US"/>
        </a:p>
      </dgm:t>
    </dgm:pt>
    <dgm:pt modelId="{E957D3A6-0E0C-4A23-A299-44BCD0F4EFD2}" type="sibTrans" cxnId="{CBB12C09-06F7-4B5F-B347-4FF786F90CD5}">
      <dgm:prSet/>
      <dgm:spPr/>
      <dgm:t>
        <a:bodyPr/>
        <a:lstStyle/>
        <a:p>
          <a:endParaRPr lang="en-US"/>
        </a:p>
      </dgm:t>
    </dgm:pt>
    <dgm:pt modelId="{420F6761-15B1-43F1-8EEC-212CE22A683B}">
      <dgm:prSet phldrT="[Text]"/>
      <dgm:spPr/>
      <dgm:t>
        <a:bodyPr/>
        <a:lstStyle/>
        <a:p>
          <a:r>
            <a:rPr lang="ar-QA" dirty="0" smtClean="0"/>
            <a:t>مستمرة</a:t>
          </a:r>
          <a:endParaRPr lang="en-US" dirty="0"/>
        </a:p>
      </dgm:t>
    </dgm:pt>
    <dgm:pt modelId="{FEBAF757-9FBB-4441-A666-E5D585FDEF45}" type="parTrans" cxnId="{9EBC1BEC-9EDB-4A04-9ABF-38DA49B52B0E}">
      <dgm:prSet/>
      <dgm:spPr/>
      <dgm:t>
        <a:bodyPr/>
        <a:lstStyle/>
        <a:p>
          <a:endParaRPr lang="en-US"/>
        </a:p>
      </dgm:t>
    </dgm:pt>
    <dgm:pt modelId="{A453FF22-80B5-49D1-B99A-46C0A97BD41A}" type="sibTrans" cxnId="{9EBC1BEC-9EDB-4A04-9ABF-38DA49B52B0E}">
      <dgm:prSet/>
      <dgm:spPr/>
      <dgm:t>
        <a:bodyPr/>
        <a:lstStyle/>
        <a:p>
          <a:endParaRPr lang="en-US"/>
        </a:p>
      </dgm:t>
    </dgm:pt>
    <dgm:pt modelId="{C9A9B989-F943-4305-AD9C-4735CA0149CC}">
      <dgm:prSet phldrT="[Text]"/>
      <dgm:spPr/>
      <dgm:t>
        <a:bodyPr/>
        <a:lstStyle/>
        <a:p>
          <a:r>
            <a:rPr lang="ar-QA" dirty="0" smtClean="0"/>
            <a:t>مشروع بحثي جماعي نقدي</a:t>
          </a:r>
          <a:endParaRPr lang="en-US" dirty="0"/>
        </a:p>
      </dgm:t>
    </dgm:pt>
    <dgm:pt modelId="{F410AABB-3931-460B-8D3C-29EC11601C4D}" type="parTrans" cxnId="{EDE9A73C-553C-4E60-8D56-102D360717E4}">
      <dgm:prSet/>
      <dgm:spPr/>
      <dgm:t>
        <a:bodyPr/>
        <a:lstStyle/>
        <a:p>
          <a:endParaRPr lang="en-US"/>
        </a:p>
      </dgm:t>
    </dgm:pt>
    <dgm:pt modelId="{9CAEC20D-B7FD-406B-A94C-7BD9411D4F77}" type="sibTrans" cxnId="{EDE9A73C-553C-4E60-8D56-102D360717E4}">
      <dgm:prSet/>
      <dgm:spPr/>
      <dgm:t>
        <a:bodyPr/>
        <a:lstStyle/>
        <a:p>
          <a:endParaRPr lang="en-US"/>
        </a:p>
      </dgm:t>
    </dgm:pt>
    <dgm:pt modelId="{59C7CC35-4272-4001-8A77-42F975B275D9}">
      <dgm:prSet phldrT="[Text]"/>
      <dgm:spPr/>
      <dgm:t>
        <a:bodyPr/>
        <a:lstStyle/>
        <a:p>
          <a:r>
            <a:rPr lang="ar-QA" dirty="0" smtClean="0"/>
            <a:t>مشاركة</a:t>
          </a:r>
          <a:endParaRPr lang="en-US" dirty="0"/>
        </a:p>
      </dgm:t>
    </dgm:pt>
    <dgm:pt modelId="{98133B4B-25CC-4D45-9B67-3517F44BD391}" type="parTrans" cxnId="{90C32E71-30ED-439E-9334-CE3AD43B9B75}">
      <dgm:prSet/>
      <dgm:spPr/>
      <dgm:t>
        <a:bodyPr/>
        <a:lstStyle/>
        <a:p>
          <a:endParaRPr lang="en-US"/>
        </a:p>
      </dgm:t>
    </dgm:pt>
    <dgm:pt modelId="{4C423CB5-3818-4290-AB3E-CC3A242E0626}" type="sibTrans" cxnId="{90C32E71-30ED-439E-9334-CE3AD43B9B75}">
      <dgm:prSet/>
      <dgm:spPr/>
      <dgm:t>
        <a:bodyPr/>
        <a:lstStyle/>
        <a:p>
          <a:endParaRPr lang="en-US"/>
        </a:p>
      </dgm:t>
    </dgm:pt>
    <dgm:pt modelId="{E20122C2-EBC1-4BAC-878C-C13C56C7176D}">
      <dgm:prSet phldrT="[Text]"/>
      <dgm:spPr/>
      <dgm:t>
        <a:bodyPr/>
        <a:lstStyle/>
        <a:p>
          <a:r>
            <a:rPr lang="ar-QA" dirty="0" smtClean="0"/>
            <a:t>تقويم</a:t>
          </a:r>
          <a:endParaRPr lang="en-US" dirty="0"/>
        </a:p>
      </dgm:t>
    </dgm:pt>
    <dgm:pt modelId="{30DB15AB-46FC-40A6-AF4A-B8C938F1FC71}" type="parTrans" cxnId="{E50B3247-940E-4921-9E94-2971A726701E}">
      <dgm:prSet/>
      <dgm:spPr/>
      <dgm:t>
        <a:bodyPr/>
        <a:lstStyle/>
        <a:p>
          <a:endParaRPr lang="en-US"/>
        </a:p>
      </dgm:t>
    </dgm:pt>
    <dgm:pt modelId="{2F40769F-27AC-4FD2-9A07-4B0BDA2C62EE}" type="sibTrans" cxnId="{E50B3247-940E-4921-9E94-2971A726701E}">
      <dgm:prSet/>
      <dgm:spPr/>
      <dgm:t>
        <a:bodyPr/>
        <a:lstStyle/>
        <a:p>
          <a:endParaRPr lang="en-US"/>
        </a:p>
      </dgm:t>
    </dgm:pt>
    <dgm:pt modelId="{CF2610E3-9410-43D2-8512-CE61A33F705B}">
      <dgm:prSet phldrT="[Text]"/>
      <dgm:spPr/>
      <dgm:t>
        <a:bodyPr/>
        <a:lstStyle/>
        <a:p>
          <a:r>
            <a:rPr lang="ar-QA" dirty="0" smtClean="0"/>
            <a:t>تقديم مقرر متخصص</a:t>
          </a:r>
          <a:endParaRPr lang="en-US" dirty="0"/>
        </a:p>
      </dgm:t>
    </dgm:pt>
    <dgm:pt modelId="{DD4F6D96-1758-45C3-8218-B42F80FDBED3}" type="parTrans" cxnId="{9E88BBCA-FC93-47F1-ACFB-0F969CB8A5D0}">
      <dgm:prSet/>
      <dgm:spPr/>
      <dgm:t>
        <a:bodyPr/>
        <a:lstStyle/>
        <a:p>
          <a:endParaRPr lang="en-US"/>
        </a:p>
      </dgm:t>
    </dgm:pt>
    <dgm:pt modelId="{5002B200-A567-428A-B4F5-D6C5AC12B35C}" type="sibTrans" cxnId="{9E88BBCA-FC93-47F1-ACFB-0F969CB8A5D0}">
      <dgm:prSet/>
      <dgm:spPr/>
      <dgm:t>
        <a:bodyPr/>
        <a:lstStyle/>
        <a:p>
          <a:endParaRPr lang="en-US"/>
        </a:p>
      </dgm:t>
    </dgm:pt>
    <dgm:pt modelId="{C4A37997-3B50-40D0-AE95-8A60A4145047}">
      <dgm:prSet phldrT="[Text]"/>
      <dgm:spPr/>
      <dgm:t>
        <a:bodyPr/>
        <a:lstStyle/>
        <a:p>
          <a:r>
            <a:rPr lang="ar-QA" dirty="0" smtClean="0"/>
            <a:t>معلومات</a:t>
          </a:r>
          <a:endParaRPr lang="en-US" dirty="0"/>
        </a:p>
      </dgm:t>
    </dgm:pt>
    <dgm:pt modelId="{C8887049-7BD4-4ECE-9145-8A75D76991FE}" type="parTrans" cxnId="{A9796446-3DFE-48C6-8F49-E336DBD3E8E4}">
      <dgm:prSet/>
      <dgm:spPr/>
      <dgm:t>
        <a:bodyPr/>
        <a:lstStyle/>
        <a:p>
          <a:endParaRPr lang="en-US"/>
        </a:p>
      </dgm:t>
    </dgm:pt>
    <dgm:pt modelId="{23BCD20C-B595-43B7-A03C-B8E976FAA56C}" type="sibTrans" cxnId="{A9796446-3DFE-48C6-8F49-E336DBD3E8E4}">
      <dgm:prSet/>
      <dgm:spPr/>
      <dgm:t>
        <a:bodyPr/>
        <a:lstStyle/>
        <a:p>
          <a:endParaRPr lang="en-US"/>
        </a:p>
      </dgm:t>
    </dgm:pt>
    <dgm:pt modelId="{3D168280-20DD-4E17-AED3-FEB11E01B859}">
      <dgm:prSet phldrT="[Text]"/>
      <dgm:spPr/>
      <dgm:t>
        <a:bodyPr/>
        <a:lstStyle/>
        <a:p>
          <a:r>
            <a:rPr lang="ar-QA" dirty="0" smtClean="0"/>
            <a:t>توعية</a:t>
          </a:r>
          <a:endParaRPr lang="en-US" dirty="0"/>
        </a:p>
      </dgm:t>
    </dgm:pt>
    <dgm:pt modelId="{7DAEDD47-A1D3-4F11-ABEF-6798DF7DE815}" type="parTrans" cxnId="{D2EA3709-AFB6-402D-A8C4-1F9E5832E8C7}">
      <dgm:prSet/>
      <dgm:spPr/>
      <dgm:t>
        <a:bodyPr/>
        <a:lstStyle/>
        <a:p>
          <a:endParaRPr lang="en-US"/>
        </a:p>
      </dgm:t>
    </dgm:pt>
    <dgm:pt modelId="{302ADBBD-D271-4DD9-A6A5-8B00431E4352}" type="sibTrans" cxnId="{D2EA3709-AFB6-402D-A8C4-1F9E5832E8C7}">
      <dgm:prSet/>
      <dgm:spPr/>
      <dgm:t>
        <a:bodyPr/>
        <a:lstStyle/>
        <a:p>
          <a:endParaRPr lang="en-US"/>
        </a:p>
      </dgm:t>
    </dgm:pt>
    <dgm:pt modelId="{AE865180-91C6-4954-96B7-ECB4931BC74B}" type="pres">
      <dgm:prSet presAssocID="{C2D39EC1-6DD4-4B3D-84A9-BD46CABB911D}" presName="theList" presStyleCnt="0">
        <dgm:presLayoutVars>
          <dgm:dir/>
          <dgm:animLvl val="lvl"/>
          <dgm:resizeHandles val="exact"/>
        </dgm:presLayoutVars>
      </dgm:prSet>
      <dgm:spPr/>
      <dgm:t>
        <a:bodyPr/>
        <a:lstStyle/>
        <a:p>
          <a:endParaRPr lang="en-US"/>
        </a:p>
      </dgm:t>
    </dgm:pt>
    <dgm:pt modelId="{EB010730-74B7-442B-942F-B7BE15DC7282}" type="pres">
      <dgm:prSet presAssocID="{0CE7A4A1-D5B5-4E30-83F3-FA93324A1545}" presName="compNode" presStyleCnt="0"/>
      <dgm:spPr/>
    </dgm:pt>
    <dgm:pt modelId="{CAA87056-8337-426A-90CF-96BF82F73AD3}" type="pres">
      <dgm:prSet presAssocID="{0CE7A4A1-D5B5-4E30-83F3-FA93324A1545}" presName="aNode" presStyleLbl="bgShp" presStyleIdx="0" presStyleCnt="3"/>
      <dgm:spPr/>
      <dgm:t>
        <a:bodyPr/>
        <a:lstStyle/>
        <a:p>
          <a:endParaRPr lang="en-US"/>
        </a:p>
      </dgm:t>
    </dgm:pt>
    <dgm:pt modelId="{925DAA7D-78E9-4320-98D6-D906377BE971}" type="pres">
      <dgm:prSet presAssocID="{0CE7A4A1-D5B5-4E30-83F3-FA93324A1545}" presName="textNode" presStyleLbl="bgShp" presStyleIdx="0" presStyleCnt="3"/>
      <dgm:spPr/>
      <dgm:t>
        <a:bodyPr/>
        <a:lstStyle/>
        <a:p>
          <a:endParaRPr lang="en-US"/>
        </a:p>
      </dgm:t>
    </dgm:pt>
    <dgm:pt modelId="{DCDE8505-C7FB-4034-9B25-3548A8237E90}" type="pres">
      <dgm:prSet presAssocID="{0CE7A4A1-D5B5-4E30-83F3-FA93324A1545}" presName="compChildNode" presStyleCnt="0"/>
      <dgm:spPr/>
    </dgm:pt>
    <dgm:pt modelId="{34412E8E-094D-4D2A-A099-305E74299D15}" type="pres">
      <dgm:prSet presAssocID="{0CE7A4A1-D5B5-4E30-83F3-FA93324A1545}" presName="theInnerList" presStyleCnt="0"/>
      <dgm:spPr/>
    </dgm:pt>
    <dgm:pt modelId="{555CA467-4EB3-43FC-91BC-1AC4FB18FDD1}" type="pres">
      <dgm:prSet presAssocID="{04F2F851-BA67-4BBC-991B-730AA12A9A8B}" presName="childNode" presStyleLbl="node1" presStyleIdx="0" presStyleCnt="6">
        <dgm:presLayoutVars>
          <dgm:bulletEnabled val="1"/>
        </dgm:presLayoutVars>
      </dgm:prSet>
      <dgm:spPr/>
      <dgm:t>
        <a:bodyPr/>
        <a:lstStyle/>
        <a:p>
          <a:endParaRPr lang="en-US"/>
        </a:p>
      </dgm:t>
    </dgm:pt>
    <dgm:pt modelId="{C5EDEA7E-02DF-4850-9038-B04B8598B78D}" type="pres">
      <dgm:prSet presAssocID="{04F2F851-BA67-4BBC-991B-730AA12A9A8B}" presName="aSpace2" presStyleCnt="0"/>
      <dgm:spPr/>
    </dgm:pt>
    <dgm:pt modelId="{C1E7659C-A671-43C1-AFB4-C5A042F6865D}" type="pres">
      <dgm:prSet presAssocID="{420F6761-15B1-43F1-8EEC-212CE22A683B}" presName="childNode" presStyleLbl="node1" presStyleIdx="1" presStyleCnt="6">
        <dgm:presLayoutVars>
          <dgm:bulletEnabled val="1"/>
        </dgm:presLayoutVars>
      </dgm:prSet>
      <dgm:spPr/>
      <dgm:t>
        <a:bodyPr/>
        <a:lstStyle/>
        <a:p>
          <a:endParaRPr lang="en-US"/>
        </a:p>
      </dgm:t>
    </dgm:pt>
    <dgm:pt modelId="{F4631266-F4EA-4EDE-A410-95494D1599ED}" type="pres">
      <dgm:prSet presAssocID="{0CE7A4A1-D5B5-4E30-83F3-FA93324A1545}" presName="aSpace" presStyleCnt="0"/>
      <dgm:spPr/>
    </dgm:pt>
    <dgm:pt modelId="{E60BEEB2-C72B-4D4B-8B7E-BB1792D8ABED}" type="pres">
      <dgm:prSet presAssocID="{C9A9B989-F943-4305-AD9C-4735CA0149CC}" presName="compNode" presStyleCnt="0"/>
      <dgm:spPr/>
    </dgm:pt>
    <dgm:pt modelId="{C2DF5EA4-F100-431B-9728-73AFE59AD731}" type="pres">
      <dgm:prSet presAssocID="{C9A9B989-F943-4305-AD9C-4735CA0149CC}" presName="aNode" presStyleLbl="bgShp" presStyleIdx="1" presStyleCnt="3"/>
      <dgm:spPr/>
      <dgm:t>
        <a:bodyPr/>
        <a:lstStyle/>
        <a:p>
          <a:endParaRPr lang="en-US"/>
        </a:p>
      </dgm:t>
    </dgm:pt>
    <dgm:pt modelId="{3A14326D-F5EF-4C60-B4FF-07FA4F1888B0}" type="pres">
      <dgm:prSet presAssocID="{C9A9B989-F943-4305-AD9C-4735CA0149CC}" presName="textNode" presStyleLbl="bgShp" presStyleIdx="1" presStyleCnt="3"/>
      <dgm:spPr/>
      <dgm:t>
        <a:bodyPr/>
        <a:lstStyle/>
        <a:p>
          <a:endParaRPr lang="en-US"/>
        </a:p>
      </dgm:t>
    </dgm:pt>
    <dgm:pt modelId="{60469916-63E0-4D6B-84E3-340FB670A0EA}" type="pres">
      <dgm:prSet presAssocID="{C9A9B989-F943-4305-AD9C-4735CA0149CC}" presName="compChildNode" presStyleCnt="0"/>
      <dgm:spPr/>
    </dgm:pt>
    <dgm:pt modelId="{BC619C8D-D7B6-4F0B-B90C-06931A9B4612}" type="pres">
      <dgm:prSet presAssocID="{C9A9B989-F943-4305-AD9C-4735CA0149CC}" presName="theInnerList" presStyleCnt="0"/>
      <dgm:spPr/>
    </dgm:pt>
    <dgm:pt modelId="{AB0A2DA1-BB34-4A21-917F-4F156FB00DB0}" type="pres">
      <dgm:prSet presAssocID="{59C7CC35-4272-4001-8A77-42F975B275D9}" presName="childNode" presStyleLbl="node1" presStyleIdx="2" presStyleCnt="6">
        <dgm:presLayoutVars>
          <dgm:bulletEnabled val="1"/>
        </dgm:presLayoutVars>
      </dgm:prSet>
      <dgm:spPr/>
      <dgm:t>
        <a:bodyPr/>
        <a:lstStyle/>
        <a:p>
          <a:endParaRPr lang="en-US"/>
        </a:p>
      </dgm:t>
    </dgm:pt>
    <dgm:pt modelId="{E7594CB4-83E7-452E-8E42-2CF84B1E0D60}" type="pres">
      <dgm:prSet presAssocID="{59C7CC35-4272-4001-8A77-42F975B275D9}" presName="aSpace2" presStyleCnt="0"/>
      <dgm:spPr/>
    </dgm:pt>
    <dgm:pt modelId="{6B41034F-B324-4257-B43E-AA9F8CD390E0}" type="pres">
      <dgm:prSet presAssocID="{E20122C2-EBC1-4BAC-878C-C13C56C7176D}" presName="childNode" presStyleLbl="node1" presStyleIdx="3" presStyleCnt="6">
        <dgm:presLayoutVars>
          <dgm:bulletEnabled val="1"/>
        </dgm:presLayoutVars>
      </dgm:prSet>
      <dgm:spPr/>
      <dgm:t>
        <a:bodyPr/>
        <a:lstStyle/>
        <a:p>
          <a:endParaRPr lang="en-US"/>
        </a:p>
      </dgm:t>
    </dgm:pt>
    <dgm:pt modelId="{3E601D4A-8EBC-46BB-823F-7A2659A01262}" type="pres">
      <dgm:prSet presAssocID="{C9A9B989-F943-4305-AD9C-4735CA0149CC}" presName="aSpace" presStyleCnt="0"/>
      <dgm:spPr/>
    </dgm:pt>
    <dgm:pt modelId="{FA2BA901-873F-4F83-83D9-FFC6E827350C}" type="pres">
      <dgm:prSet presAssocID="{CF2610E3-9410-43D2-8512-CE61A33F705B}" presName="compNode" presStyleCnt="0"/>
      <dgm:spPr/>
    </dgm:pt>
    <dgm:pt modelId="{5C738E8D-E7F7-486F-B001-4F3200E3DB28}" type="pres">
      <dgm:prSet presAssocID="{CF2610E3-9410-43D2-8512-CE61A33F705B}" presName="aNode" presStyleLbl="bgShp" presStyleIdx="2" presStyleCnt="3"/>
      <dgm:spPr/>
      <dgm:t>
        <a:bodyPr/>
        <a:lstStyle/>
        <a:p>
          <a:endParaRPr lang="en-US"/>
        </a:p>
      </dgm:t>
    </dgm:pt>
    <dgm:pt modelId="{51529C48-FAB0-41B1-A32D-BC466A11A390}" type="pres">
      <dgm:prSet presAssocID="{CF2610E3-9410-43D2-8512-CE61A33F705B}" presName="textNode" presStyleLbl="bgShp" presStyleIdx="2" presStyleCnt="3"/>
      <dgm:spPr/>
      <dgm:t>
        <a:bodyPr/>
        <a:lstStyle/>
        <a:p>
          <a:endParaRPr lang="en-US"/>
        </a:p>
      </dgm:t>
    </dgm:pt>
    <dgm:pt modelId="{029AA53F-7B47-4DCB-BCE0-C6819E5625DA}" type="pres">
      <dgm:prSet presAssocID="{CF2610E3-9410-43D2-8512-CE61A33F705B}" presName="compChildNode" presStyleCnt="0"/>
      <dgm:spPr/>
    </dgm:pt>
    <dgm:pt modelId="{D3BB1A8F-1B3D-49CC-B21D-C8BC3B2C8BE7}" type="pres">
      <dgm:prSet presAssocID="{CF2610E3-9410-43D2-8512-CE61A33F705B}" presName="theInnerList" presStyleCnt="0"/>
      <dgm:spPr/>
    </dgm:pt>
    <dgm:pt modelId="{BA0F9D8F-0155-4D12-BCCC-129B46F65E90}" type="pres">
      <dgm:prSet presAssocID="{C4A37997-3B50-40D0-AE95-8A60A4145047}" presName="childNode" presStyleLbl="node1" presStyleIdx="4" presStyleCnt="6">
        <dgm:presLayoutVars>
          <dgm:bulletEnabled val="1"/>
        </dgm:presLayoutVars>
      </dgm:prSet>
      <dgm:spPr/>
      <dgm:t>
        <a:bodyPr/>
        <a:lstStyle/>
        <a:p>
          <a:endParaRPr lang="en-US"/>
        </a:p>
      </dgm:t>
    </dgm:pt>
    <dgm:pt modelId="{7715C657-30E9-43D5-8599-D6D10E718FE5}" type="pres">
      <dgm:prSet presAssocID="{C4A37997-3B50-40D0-AE95-8A60A4145047}" presName="aSpace2" presStyleCnt="0"/>
      <dgm:spPr/>
    </dgm:pt>
    <dgm:pt modelId="{F6D454B0-2F42-49BA-90D8-5A2A96FA12BB}" type="pres">
      <dgm:prSet presAssocID="{3D168280-20DD-4E17-AED3-FEB11E01B859}" presName="childNode" presStyleLbl="node1" presStyleIdx="5" presStyleCnt="6">
        <dgm:presLayoutVars>
          <dgm:bulletEnabled val="1"/>
        </dgm:presLayoutVars>
      </dgm:prSet>
      <dgm:spPr/>
      <dgm:t>
        <a:bodyPr/>
        <a:lstStyle/>
        <a:p>
          <a:endParaRPr lang="en-US"/>
        </a:p>
      </dgm:t>
    </dgm:pt>
  </dgm:ptLst>
  <dgm:cxnLst>
    <dgm:cxn modelId="{30011AD6-0C40-43B1-998D-1B1145C80F03}" srcId="{C2D39EC1-6DD4-4B3D-84A9-BD46CABB911D}" destId="{0CE7A4A1-D5B5-4E30-83F3-FA93324A1545}" srcOrd="0" destOrd="0" parTransId="{E085E7DF-0508-41F9-B7D6-CE3560475942}" sibTransId="{12DDCA21-083A-4736-BF59-E95F80CB7B60}"/>
    <dgm:cxn modelId="{CBB12C09-06F7-4B5F-B347-4FF786F90CD5}" srcId="{0CE7A4A1-D5B5-4E30-83F3-FA93324A1545}" destId="{04F2F851-BA67-4BBC-991B-730AA12A9A8B}" srcOrd="0" destOrd="0" parTransId="{57AC3909-FBB7-41B2-B5CB-E70FF023F38F}" sibTransId="{E957D3A6-0E0C-4A23-A299-44BCD0F4EFD2}"/>
    <dgm:cxn modelId="{38DEBF16-924C-4CA5-9BDE-A45CAB0A58B9}" type="presOf" srcId="{04F2F851-BA67-4BBC-991B-730AA12A9A8B}" destId="{555CA467-4EB3-43FC-91BC-1AC4FB18FDD1}" srcOrd="0" destOrd="0" presId="urn:microsoft.com/office/officeart/2005/8/layout/lProcess2"/>
    <dgm:cxn modelId="{8931996C-372F-4B53-9910-33560B14789B}" type="presOf" srcId="{C2D39EC1-6DD4-4B3D-84A9-BD46CABB911D}" destId="{AE865180-91C6-4954-96B7-ECB4931BC74B}" srcOrd="0" destOrd="0" presId="urn:microsoft.com/office/officeart/2005/8/layout/lProcess2"/>
    <dgm:cxn modelId="{BB15B896-48D4-4E95-9A39-00D0D0B5AB0B}" type="presOf" srcId="{C4A37997-3B50-40D0-AE95-8A60A4145047}" destId="{BA0F9D8F-0155-4D12-BCCC-129B46F65E90}" srcOrd="0" destOrd="0" presId="urn:microsoft.com/office/officeart/2005/8/layout/lProcess2"/>
    <dgm:cxn modelId="{778554FA-83BE-46D0-B191-63918E584D3F}" type="presOf" srcId="{59C7CC35-4272-4001-8A77-42F975B275D9}" destId="{AB0A2DA1-BB34-4A21-917F-4F156FB00DB0}" srcOrd="0" destOrd="0" presId="urn:microsoft.com/office/officeart/2005/8/layout/lProcess2"/>
    <dgm:cxn modelId="{90C32E71-30ED-439E-9334-CE3AD43B9B75}" srcId="{C9A9B989-F943-4305-AD9C-4735CA0149CC}" destId="{59C7CC35-4272-4001-8A77-42F975B275D9}" srcOrd="0" destOrd="0" parTransId="{98133B4B-25CC-4D45-9B67-3517F44BD391}" sibTransId="{4C423CB5-3818-4290-AB3E-CC3A242E0626}"/>
    <dgm:cxn modelId="{760FB6DB-4739-4492-BE12-0F68BA35C5B5}" type="presOf" srcId="{CF2610E3-9410-43D2-8512-CE61A33F705B}" destId="{51529C48-FAB0-41B1-A32D-BC466A11A390}" srcOrd="1" destOrd="0" presId="urn:microsoft.com/office/officeart/2005/8/layout/lProcess2"/>
    <dgm:cxn modelId="{EDE9A73C-553C-4E60-8D56-102D360717E4}" srcId="{C2D39EC1-6DD4-4B3D-84A9-BD46CABB911D}" destId="{C9A9B989-F943-4305-AD9C-4735CA0149CC}" srcOrd="1" destOrd="0" parTransId="{F410AABB-3931-460B-8D3C-29EC11601C4D}" sibTransId="{9CAEC20D-B7FD-406B-A94C-7BD9411D4F77}"/>
    <dgm:cxn modelId="{03DEB1F8-F644-4190-921C-A22F95B2151B}" type="presOf" srcId="{3D168280-20DD-4E17-AED3-FEB11E01B859}" destId="{F6D454B0-2F42-49BA-90D8-5A2A96FA12BB}" srcOrd="0" destOrd="0" presId="urn:microsoft.com/office/officeart/2005/8/layout/lProcess2"/>
    <dgm:cxn modelId="{6822D47C-8DC0-415E-AB15-D3C358A4DF40}" type="presOf" srcId="{E20122C2-EBC1-4BAC-878C-C13C56C7176D}" destId="{6B41034F-B324-4257-B43E-AA9F8CD390E0}" srcOrd="0" destOrd="0" presId="urn:microsoft.com/office/officeart/2005/8/layout/lProcess2"/>
    <dgm:cxn modelId="{A65C871A-D6B1-4D8A-AD78-EDAA070AC069}" type="presOf" srcId="{420F6761-15B1-43F1-8EEC-212CE22A683B}" destId="{C1E7659C-A671-43C1-AFB4-C5A042F6865D}" srcOrd="0" destOrd="0" presId="urn:microsoft.com/office/officeart/2005/8/layout/lProcess2"/>
    <dgm:cxn modelId="{6F685052-86DC-494F-A9DA-D9DD6EFD9A6F}" type="presOf" srcId="{C9A9B989-F943-4305-AD9C-4735CA0149CC}" destId="{3A14326D-F5EF-4C60-B4FF-07FA4F1888B0}" srcOrd="1" destOrd="0" presId="urn:microsoft.com/office/officeart/2005/8/layout/lProcess2"/>
    <dgm:cxn modelId="{9EBC1BEC-9EDB-4A04-9ABF-38DA49B52B0E}" srcId="{0CE7A4A1-D5B5-4E30-83F3-FA93324A1545}" destId="{420F6761-15B1-43F1-8EEC-212CE22A683B}" srcOrd="1" destOrd="0" parTransId="{FEBAF757-9FBB-4441-A666-E5D585FDEF45}" sibTransId="{A453FF22-80B5-49D1-B99A-46C0A97BD41A}"/>
    <dgm:cxn modelId="{64323EED-06E3-417F-8CC5-33586445EFE0}" type="presOf" srcId="{CF2610E3-9410-43D2-8512-CE61A33F705B}" destId="{5C738E8D-E7F7-486F-B001-4F3200E3DB28}" srcOrd="0" destOrd="0" presId="urn:microsoft.com/office/officeart/2005/8/layout/lProcess2"/>
    <dgm:cxn modelId="{DAC305EE-AC83-4411-A681-5EAF6C7558EC}" type="presOf" srcId="{0CE7A4A1-D5B5-4E30-83F3-FA93324A1545}" destId="{CAA87056-8337-426A-90CF-96BF82F73AD3}" srcOrd="0" destOrd="0" presId="urn:microsoft.com/office/officeart/2005/8/layout/lProcess2"/>
    <dgm:cxn modelId="{A9796446-3DFE-48C6-8F49-E336DBD3E8E4}" srcId="{CF2610E3-9410-43D2-8512-CE61A33F705B}" destId="{C4A37997-3B50-40D0-AE95-8A60A4145047}" srcOrd="0" destOrd="0" parTransId="{C8887049-7BD4-4ECE-9145-8A75D76991FE}" sibTransId="{23BCD20C-B595-43B7-A03C-B8E976FAA56C}"/>
    <dgm:cxn modelId="{EA75318D-8121-48BD-9424-D53080336F47}" type="presOf" srcId="{0CE7A4A1-D5B5-4E30-83F3-FA93324A1545}" destId="{925DAA7D-78E9-4320-98D6-D906377BE971}" srcOrd="1" destOrd="0" presId="urn:microsoft.com/office/officeart/2005/8/layout/lProcess2"/>
    <dgm:cxn modelId="{CA3C1CEB-BC89-43BF-83BD-2A80729A84AB}" type="presOf" srcId="{C9A9B989-F943-4305-AD9C-4735CA0149CC}" destId="{C2DF5EA4-F100-431B-9728-73AFE59AD731}" srcOrd="0" destOrd="0" presId="urn:microsoft.com/office/officeart/2005/8/layout/lProcess2"/>
    <dgm:cxn modelId="{E50B3247-940E-4921-9E94-2971A726701E}" srcId="{C9A9B989-F943-4305-AD9C-4735CA0149CC}" destId="{E20122C2-EBC1-4BAC-878C-C13C56C7176D}" srcOrd="1" destOrd="0" parTransId="{30DB15AB-46FC-40A6-AF4A-B8C938F1FC71}" sibTransId="{2F40769F-27AC-4FD2-9A07-4B0BDA2C62EE}"/>
    <dgm:cxn modelId="{D2EA3709-AFB6-402D-A8C4-1F9E5832E8C7}" srcId="{CF2610E3-9410-43D2-8512-CE61A33F705B}" destId="{3D168280-20DD-4E17-AED3-FEB11E01B859}" srcOrd="1" destOrd="0" parTransId="{7DAEDD47-A1D3-4F11-ABEF-6798DF7DE815}" sibTransId="{302ADBBD-D271-4DD9-A6A5-8B00431E4352}"/>
    <dgm:cxn modelId="{9E88BBCA-FC93-47F1-ACFB-0F969CB8A5D0}" srcId="{C2D39EC1-6DD4-4B3D-84A9-BD46CABB911D}" destId="{CF2610E3-9410-43D2-8512-CE61A33F705B}" srcOrd="2" destOrd="0" parTransId="{DD4F6D96-1758-45C3-8218-B42F80FDBED3}" sibTransId="{5002B200-A567-428A-B4F5-D6C5AC12B35C}"/>
    <dgm:cxn modelId="{746FE4C2-8273-4450-ADC0-4DACFF1D7586}" type="presParOf" srcId="{AE865180-91C6-4954-96B7-ECB4931BC74B}" destId="{EB010730-74B7-442B-942F-B7BE15DC7282}" srcOrd="0" destOrd="0" presId="urn:microsoft.com/office/officeart/2005/8/layout/lProcess2"/>
    <dgm:cxn modelId="{7ED3780F-9D29-4FAF-B9E0-992F3B32752A}" type="presParOf" srcId="{EB010730-74B7-442B-942F-B7BE15DC7282}" destId="{CAA87056-8337-426A-90CF-96BF82F73AD3}" srcOrd="0" destOrd="0" presId="urn:microsoft.com/office/officeart/2005/8/layout/lProcess2"/>
    <dgm:cxn modelId="{91C26EB1-4FF5-4B3C-A041-698B2DB66856}" type="presParOf" srcId="{EB010730-74B7-442B-942F-B7BE15DC7282}" destId="{925DAA7D-78E9-4320-98D6-D906377BE971}" srcOrd="1" destOrd="0" presId="urn:microsoft.com/office/officeart/2005/8/layout/lProcess2"/>
    <dgm:cxn modelId="{86CFB9F7-D7BB-4566-9D7A-6C8514BE481A}" type="presParOf" srcId="{EB010730-74B7-442B-942F-B7BE15DC7282}" destId="{DCDE8505-C7FB-4034-9B25-3548A8237E90}" srcOrd="2" destOrd="0" presId="urn:microsoft.com/office/officeart/2005/8/layout/lProcess2"/>
    <dgm:cxn modelId="{7BE5BA37-65C3-419C-B89F-783AAF4152E7}" type="presParOf" srcId="{DCDE8505-C7FB-4034-9B25-3548A8237E90}" destId="{34412E8E-094D-4D2A-A099-305E74299D15}" srcOrd="0" destOrd="0" presId="urn:microsoft.com/office/officeart/2005/8/layout/lProcess2"/>
    <dgm:cxn modelId="{9FD54FB2-5A67-4517-B223-918853B2C6E3}" type="presParOf" srcId="{34412E8E-094D-4D2A-A099-305E74299D15}" destId="{555CA467-4EB3-43FC-91BC-1AC4FB18FDD1}" srcOrd="0" destOrd="0" presId="urn:microsoft.com/office/officeart/2005/8/layout/lProcess2"/>
    <dgm:cxn modelId="{FE86EB95-2766-41CA-AD93-BEC8A1331A37}" type="presParOf" srcId="{34412E8E-094D-4D2A-A099-305E74299D15}" destId="{C5EDEA7E-02DF-4850-9038-B04B8598B78D}" srcOrd="1" destOrd="0" presId="urn:microsoft.com/office/officeart/2005/8/layout/lProcess2"/>
    <dgm:cxn modelId="{E3C0AA70-96B8-4BD2-B7AB-51DDDBD8D69D}" type="presParOf" srcId="{34412E8E-094D-4D2A-A099-305E74299D15}" destId="{C1E7659C-A671-43C1-AFB4-C5A042F6865D}" srcOrd="2" destOrd="0" presId="urn:microsoft.com/office/officeart/2005/8/layout/lProcess2"/>
    <dgm:cxn modelId="{1AC45E4A-CD58-47E4-9F56-6142B8429B4D}" type="presParOf" srcId="{AE865180-91C6-4954-96B7-ECB4931BC74B}" destId="{F4631266-F4EA-4EDE-A410-95494D1599ED}" srcOrd="1" destOrd="0" presId="urn:microsoft.com/office/officeart/2005/8/layout/lProcess2"/>
    <dgm:cxn modelId="{23FC26CA-C044-48BE-98C2-722905D3723C}" type="presParOf" srcId="{AE865180-91C6-4954-96B7-ECB4931BC74B}" destId="{E60BEEB2-C72B-4D4B-8B7E-BB1792D8ABED}" srcOrd="2" destOrd="0" presId="urn:microsoft.com/office/officeart/2005/8/layout/lProcess2"/>
    <dgm:cxn modelId="{9C2A4287-DD12-49CB-95FB-102969E2E039}" type="presParOf" srcId="{E60BEEB2-C72B-4D4B-8B7E-BB1792D8ABED}" destId="{C2DF5EA4-F100-431B-9728-73AFE59AD731}" srcOrd="0" destOrd="0" presId="urn:microsoft.com/office/officeart/2005/8/layout/lProcess2"/>
    <dgm:cxn modelId="{0593DBE6-07EA-4E17-8DA1-958A5EB00D04}" type="presParOf" srcId="{E60BEEB2-C72B-4D4B-8B7E-BB1792D8ABED}" destId="{3A14326D-F5EF-4C60-B4FF-07FA4F1888B0}" srcOrd="1" destOrd="0" presId="urn:microsoft.com/office/officeart/2005/8/layout/lProcess2"/>
    <dgm:cxn modelId="{ED92E33F-548B-4210-969B-DD2B5E2ED527}" type="presParOf" srcId="{E60BEEB2-C72B-4D4B-8B7E-BB1792D8ABED}" destId="{60469916-63E0-4D6B-84E3-340FB670A0EA}" srcOrd="2" destOrd="0" presId="urn:microsoft.com/office/officeart/2005/8/layout/lProcess2"/>
    <dgm:cxn modelId="{D0FD63E9-87A2-466A-8651-39EAF003B30B}" type="presParOf" srcId="{60469916-63E0-4D6B-84E3-340FB670A0EA}" destId="{BC619C8D-D7B6-4F0B-B90C-06931A9B4612}" srcOrd="0" destOrd="0" presId="urn:microsoft.com/office/officeart/2005/8/layout/lProcess2"/>
    <dgm:cxn modelId="{C3AF3D05-4F88-4724-A4A1-9E7FA5EAE123}" type="presParOf" srcId="{BC619C8D-D7B6-4F0B-B90C-06931A9B4612}" destId="{AB0A2DA1-BB34-4A21-917F-4F156FB00DB0}" srcOrd="0" destOrd="0" presId="urn:microsoft.com/office/officeart/2005/8/layout/lProcess2"/>
    <dgm:cxn modelId="{0AC01106-F74D-4298-90A0-0590C4283D73}" type="presParOf" srcId="{BC619C8D-D7B6-4F0B-B90C-06931A9B4612}" destId="{E7594CB4-83E7-452E-8E42-2CF84B1E0D60}" srcOrd="1" destOrd="0" presId="urn:microsoft.com/office/officeart/2005/8/layout/lProcess2"/>
    <dgm:cxn modelId="{08ED554E-E84D-4ED2-B08A-5B7C24A998EC}" type="presParOf" srcId="{BC619C8D-D7B6-4F0B-B90C-06931A9B4612}" destId="{6B41034F-B324-4257-B43E-AA9F8CD390E0}" srcOrd="2" destOrd="0" presId="urn:microsoft.com/office/officeart/2005/8/layout/lProcess2"/>
    <dgm:cxn modelId="{F9332FE4-31A3-47FB-B68D-9F42887ABD08}" type="presParOf" srcId="{AE865180-91C6-4954-96B7-ECB4931BC74B}" destId="{3E601D4A-8EBC-46BB-823F-7A2659A01262}" srcOrd="3" destOrd="0" presId="urn:microsoft.com/office/officeart/2005/8/layout/lProcess2"/>
    <dgm:cxn modelId="{22BEB0A6-7C7F-466A-BA54-F8EC696AE585}" type="presParOf" srcId="{AE865180-91C6-4954-96B7-ECB4931BC74B}" destId="{FA2BA901-873F-4F83-83D9-FFC6E827350C}" srcOrd="4" destOrd="0" presId="urn:microsoft.com/office/officeart/2005/8/layout/lProcess2"/>
    <dgm:cxn modelId="{7C89C2E4-3B0A-4CD8-9FEB-400049C736E5}" type="presParOf" srcId="{FA2BA901-873F-4F83-83D9-FFC6E827350C}" destId="{5C738E8D-E7F7-486F-B001-4F3200E3DB28}" srcOrd="0" destOrd="0" presId="urn:microsoft.com/office/officeart/2005/8/layout/lProcess2"/>
    <dgm:cxn modelId="{44BE0D54-8737-4F9A-B196-D883770D8AE8}" type="presParOf" srcId="{FA2BA901-873F-4F83-83D9-FFC6E827350C}" destId="{51529C48-FAB0-41B1-A32D-BC466A11A390}" srcOrd="1" destOrd="0" presId="urn:microsoft.com/office/officeart/2005/8/layout/lProcess2"/>
    <dgm:cxn modelId="{215DBCD2-A7ED-4CD2-8E29-ED7994F99EC4}" type="presParOf" srcId="{FA2BA901-873F-4F83-83D9-FFC6E827350C}" destId="{029AA53F-7B47-4DCB-BCE0-C6819E5625DA}" srcOrd="2" destOrd="0" presId="urn:microsoft.com/office/officeart/2005/8/layout/lProcess2"/>
    <dgm:cxn modelId="{6D41E917-1329-4C8C-B73C-7218355DCDE6}" type="presParOf" srcId="{029AA53F-7B47-4DCB-BCE0-C6819E5625DA}" destId="{D3BB1A8F-1B3D-49CC-B21D-C8BC3B2C8BE7}" srcOrd="0" destOrd="0" presId="urn:microsoft.com/office/officeart/2005/8/layout/lProcess2"/>
    <dgm:cxn modelId="{79321306-5767-4EF5-A732-5AC918A06E6E}" type="presParOf" srcId="{D3BB1A8F-1B3D-49CC-B21D-C8BC3B2C8BE7}" destId="{BA0F9D8F-0155-4D12-BCCC-129B46F65E90}" srcOrd="0" destOrd="0" presId="urn:microsoft.com/office/officeart/2005/8/layout/lProcess2"/>
    <dgm:cxn modelId="{14CF5B56-EB4F-402E-B18A-C8150FC34BAD}" type="presParOf" srcId="{D3BB1A8F-1B3D-49CC-B21D-C8BC3B2C8BE7}" destId="{7715C657-30E9-43D5-8599-D6D10E718FE5}" srcOrd="1" destOrd="0" presId="urn:microsoft.com/office/officeart/2005/8/layout/lProcess2"/>
    <dgm:cxn modelId="{F5069C56-7510-445C-894A-EC492DD8B5C3}" type="presParOf" srcId="{D3BB1A8F-1B3D-49CC-B21D-C8BC3B2C8BE7}" destId="{F6D454B0-2F42-49BA-90D8-5A2A96FA12BB}" srcOrd="2"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2F63F9-9207-45FC-8ADB-D324F89A8A3B}">
      <dsp:nvSpPr>
        <dsp:cNvPr id="0" name=""/>
        <dsp:cNvSpPr/>
      </dsp:nvSpPr>
      <dsp:spPr>
        <a:xfrm rot="5400000">
          <a:off x="-239951" y="244124"/>
          <a:ext cx="1599678" cy="111977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QA" sz="2400" b="1" kern="1200" dirty="0" smtClean="0"/>
            <a:t>5</a:t>
          </a:r>
          <a:r>
            <a:rPr lang="ar-QA" sz="2000" b="1" kern="1200" dirty="0" smtClean="0"/>
            <a:t> يونيو 10 رمضان 2017</a:t>
          </a:r>
          <a:endParaRPr lang="en-US" sz="2000" b="1" kern="1200" dirty="0"/>
        </a:p>
      </dsp:txBody>
      <dsp:txXfrm rot="-5400000">
        <a:off x="1" y="564059"/>
        <a:ext cx="1119774" cy="479904"/>
      </dsp:txXfrm>
    </dsp:sp>
    <dsp:sp modelId="{43B33D91-7100-4A8B-98FB-CBC3803BA7AB}">
      <dsp:nvSpPr>
        <dsp:cNvPr id="0" name=""/>
        <dsp:cNvSpPr/>
      </dsp:nvSpPr>
      <dsp:spPr>
        <a:xfrm rot="5400000">
          <a:off x="4611718" y="-3487771"/>
          <a:ext cx="1040337" cy="802422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ar-QA" sz="2800" b="1" kern="1200" dirty="0" smtClean="0">
              <a:latin typeface="Arial" panose="020B0604020202020204" pitchFamily="34" charset="0"/>
              <a:cs typeface="Arial" panose="020B0604020202020204" pitchFamily="34" charset="0"/>
            </a:rPr>
            <a:t>قامت السعودية والامارات والبحرين ومصر بحصار قطر</a:t>
          </a:r>
          <a:endParaRPr lang="en-US" sz="2800" b="1" kern="1200" dirty="0">
            <a:latin typeface="Arial" panose="020B0604020202020204" pitchFamily="34" charset="0"/>
            <a:cs typeface="Arial" panose="020B0604020202020204" pitchFamily="34" charset="0"/>
          </a:endParaRPr>
        </a:p>
        <a:p>
          <a:pPr marL="285750" lvl="1" indent="-285750" algn="l" defTabSz="1244600">
            <a:lnSpc>
              <a:spcPct val="90000"/>
            </a:lnSpc>
            <a:spcBef>
              <a:spcPct val="0"/>
            </a:spcBef>
            <a:spcAft>
              <a:spcPct val="15000"/>
            </a:spcAft>
            <a:buChar char="••"/>
          </a:pPr>
          <a:r>
            <a:rPr lang="ar-QA" sz="2800" b="1" kern="1200" dirty="0" smtClean="0">
              <a:latin typeface="Arial" panose="020B0604020202020204" pitchFamily="34" charset="0"/>
              <a:cs typeface="Arial" panose="020B0604020202020204" pitchFamily="34" charset="0"/>
            </a:rPr>
            <a:t>قطع العلاقات ومنع استيراد المواد الغذائية من دول التعاون</a:t>
          </a:r>
          <a:endParaRPr lang="en-US" sz="2800" b="1" kern="1200" dirty="0">
            <a:latin typeface="Arial" panose="020B0604020202020204" pitchFamily="34" charset="0"/>
            <a:cs typeface="Arial" panose="020B0604020202020204" pitchFamily="34" charset="0"/>
          </a:endParaRPr>
        </a:p>
      </dsp:txBody>
      <dsp:txXfrm rot="-5400000">
        <a:off x="1119775" y="54957"/>
        <a:ext cx="7973440" cy="938767"/>
      </dsp:txXfrm>
    </dsp:sp>
    <dsp:sp modelId="{591A132D-D273-48CA-8AD4-688CB339D08E}">
      <dsp:nvSpPr>
        <dsp:cNvPr id="0" name=""/>
        <dsp:cNvSpPr/>
      </dsp:nvSpPr>
      <dsp:spPr>
        <a:xfrm rot="5400000">
          <a:off x="-239951" y="1649912"/>
          <a:ext cx="1599678" cy="111977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QA" sz="3100" kern="1200" dirty="0" smtClean="0"/>
            <a:t>يونيو</a:t>
          </a:r>
          <a:endParaRPr lang="en-US" sz="3100" kern="1200" dirty="0"/>
        </a:p>
      </dsp:txBody>
      <dsp:txXfrm rot="-5400000">
        <a:off x="1" y="1969847"/>
        <a:ext cx="1119774" cy="479904"/>
      </dsp:txXfrm>
    </dsp:sp>
    <dsp:sp modelId="{4001EDB4-86D8-4B6D-A2F1-9AFC2AABBA77}">
      <dsp:nvSpPr>
        <dsp:cNvPr id="0" name=""/>
        <dsp:cNvSpPr/>
      </dsp:nvSpPr>
      <dsp:spPr>
        <a:xfrm rot="5400000">
          <a:off x="4611991" y="-2119803"/>
          <a:ext cx="1039790" cy="802422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ar-QA" sz="2800" b="1" kern="1200" dirty="0" smtClean="0">
              <a:latin typeface="Arial" panose="020B0604020202020204" pitchFamily="34" charset="0"/>
              <a:cs typeface="Arial" panose="020B0604020202020204" pitchFamily="34" charset="0"/>
            </a:rPr>
            <a:t>زودت تركيا قطر بمعظم المواد الغذائية التي كانت تأتي براً</a:t>
          </a:r>
          <a:endParaRPr lang="en-US" sz="2800" b="1" kern="1200" dirty="0">
            <a:latin typeface="Arial" panose="020B0604020202020204" pitchFamily="34" charset="0"/>
            <a:cs typeface="Arial" panose="020B0604020202020204" pitchFamily="34" charset="0"/>
          </a:endParaRPr>
        </a:p>
        <a:p>
          <a:pPr marL="285750" lvl="1" indent="-285750" algn="l" defTabSz="1244600">
            <a:lnSpc>
              <a:spcPct val="90000"/>
            </a:lnSpc>
            <a:spcBef>
              <a:spcPct val="0"/>
            </a:spcBef>
            <a:spcAft>
              <a:spcPct val="15000"/>
            </a:spcAft>
            <a:buChar char="••"/>
          </a:pPr>
          <a:r>
            <a:rPr lang="ar-QA" sz="2800" b="1" kern="1200" dirty="0" smtClean="0">
              <a:latin typeface="Arial" panose="020B0604020202020204" pitchFamily="34" charset="0"/>
              <a:cs typeface="Arial" panose="020B0604020202020204" pitchFamily="34" charset="0"/>
            </a:rPr>
            <a:t>أرسلت ايران والمغرب المزيد من المواد الغذائية</a:t>
          </a:r>
          <a:endParaRPr lang="en-US" sz="2800" b="1" kern="1200" dirty="0">
            <a:latin typeface="Arial" panose="020B0604020202020204" pitchFamily="34" charset="0"/>
            <a:cs typeface="Arial" panose="020B0604020202020204" pitchFamily="34" charset="0"/>
          </a:endParaRPr>
        </a:p>
      </dsp:txBody>
      <dsp:txXfrm rot="-5400000">
        <a:off x="1119774" y="1423172"/>
        <a:ext cx="7973467" cy="938274"/>
      </dsp:txXfrm>
    </dsp:sp>
    <dsp:sp modelId="{1509D38F-6A1E-41E7-8351-4302DB2E2132}">
      <dsp:nvSpPr>
        <dsp:cNvPr id="0" name=""/>
        <dsp:cNvSpPr/>
      </dsp:nvSpPr>
      <dsp:spPr>
        <a:xfrm rot="5400000">
          <a:off x="-239951" y="3055700"/>
          <a:ext cx="1599678" cy="111977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ar-QA" sz="3100" kern="1200" dirty="0" smtClean="0"/>
            <a:t>يونيو</a:t>
          </a:r>
          <a:endParaRPr lang="en-US" sz="3100" kern="1200" dirty="0"/>
        </a:p>
      </dsp:txBody>
      <dsp:txXfrm rot="-5400000">
        <a:off x="1" y="3375635"/>
        <a:ext cx="1119774" cy="479904"/>
      </dsp:txXfrm>
    </dsp:sp>
    <dsp:sp modelId="{072D666A-77C5-439F-92E4-BEC4F1957E54}">
      <dsp:nvSpPr>
        <dsp:cNvPr id="0" name=""/>
        <dsp:cNvSpPr/>
      </dsp:nvSpPr>
      <dsp:spPr>
        <a:xfrm rot="5400000">
          <a:off x="4611991" y="-676468"/>
          <a:ext cx="1039790" cy="8024225"/>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endParaRPr lang="en-US" sz="2000" b="1" kern="1200" dirty="0"/>
        </a:p>
        <a:p>
          <a:pPr marL="285750" lvl="1" indent="-285750" algn="l" defTabSz="1244600">
            <a:lnSpc>
              <a:spcPct val="90000"/>
            </a:lnSpc>
            <a:spcBef>
              <a:spcPct val="0"/>
            </a:spcBef>
            <a:spcAft>
              <a:spcPct val="15000"/>
            </a:spcAft>
            <a:buChar char="••"/>
          </a:pPr>
          <a:r>
            <a:rPr lang="ar-QA" sz="2800" b="1" kern="1200" dirty="0" smtClean="0">
              <a:latin typeface="Arial" panose="020B0604020202020204" pitchFamily="34" charset="0"/>
              <a:cs typeface="Arial" panose="020B0604020202020204" pitchFamily="34" charset="0"/>
            </a:rPr>
            <a:t>أغلقت الامارات ميناء علي امام السفن القادمة الى قطر</a:t>
          </a:r>
          <a:endParaRPr lang="en-US" sz="2800" b="1" kern="1200" dirty="0">
            <a:latin typeface="Arial" panose="020B0604020202020204" pitchFamily="34" charset="0"/>
            <a:cs typeface="Arial" panose="020B0604020202020204" pitchFamily="34" charset="0"/>
          </a:endParaRPr>
        </a:p>
        <a:p>
          <a:pPr marL="285750" lvl="1" indent="-285750" algn="l" defTabSz="1244600">
            <a:lnSpc>
              <a:spcPct val="90000"/>
            </a:lnSpc>
            <a:spcBef>
              <a:spcPct val="0"/>
            </a:spcBef>
            <a:spcAft>
              <a:spcPct val="15000"/>
            </a:spcAft>
            <a:buChar char="••"/>
          </a:pPr>
          <a:r>
            <a:rPr lang="ar-QA" sz="2800" b="1" kern="1200" dirty="0" smtClean="0">
              <a:latin typeface="Arial" panose="020B0604020202020204" pitchFamily="34" charset="0"/>
              <a:cs typeface="Arial" panose="020B0604020202020204" pitchFamily="34" charset="0"/>
            </a:rPr>
            <a:t>اتفقت قطر مع سلطنة عمان لاستقبال السفن القادمة الى قطر</a:t>
          </a:r>
          <a:endParaRPr lang="en-US" sz="2800" b="1" kern="1200" dirty="0">
            <a:latin typeface="Arial" panose="020B0604020202020204" pitchFamily="34" charset="0"/>
            <a:cs typeface="Arial" panose="020B0604020202020204" pitchFamily="34" charset="0"/>
          </a:endParaRPr>
        </a:p>
      </dsp:txBody>
      <dsp:txXfrm rot="-5400000">
        <a:off x="1119774" y="2866507"/>
        <a:ext cx="7973467" cy="9382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1C1866-7615-4289-BE87-1B0EF21DEAFC}">
      <dsp:nvSpPr>
        <dsp:cNvPr id="0" name=""/>
        <dsp:cNvSpPr/>
      </dsp:nvSpPr>
      <dsp:spPr>
        <a:xfrm>
          <a:off x="0" y="12540"/>
          <a:ext cx="9144000" cy="15514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r" defTabSz="1733550">
            <a:lnSpc>
              <a:spcPct val="90000"/>
            </a:lnSpc>
            <a:spcBef>
              <a:spcPct val="0"/>
            </a:spcBef>
            <a:spcAft>
              <a:spcPct val="35000"/>
            </a:spcAft>
          </a:pPr>
          <a:r>
            <a:rPr lang="ar-QA" sz="3900" kern="1200" dirty="0" smtClean="0"/>
            <a:t>منع الحدود السياسية للدولة من أداء مهمتها السيادية</a:t>
          </a:r>
          <a:endParaRPr lang="en-US" sz="3900" kern="1200" dirty="0"/>
        </a:p>
      </dsp:txBody>
      <dsp:txXfrm>
        <a:off x="75734" y="88274"/>
        <a:ext cx="8992532" cy="1399952"/>
      </dsp:txXfrm>
    </dsp:sp>
    <dsp:sp modelId="{FB1AD98E-6D16-4210-9E84-EC30A1ED8574}">
      <dsp:nvSpPr>
        <dsp:cNvPr id="0" name=""/>
        <dsp:cNvSpPr/>
      </dsp:nvSpPr>
      <dsp:spPr>
        <a:xfrm>
          <a:off x="0" y="1563960"/>
          <a:ext cx="9144000" cy="645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322" tIns="49530" rIns="277368" bIns="49530" numCol="1" spcCol="1270" anchor="t" anchorCtr="0">
          <a:noAutofit/>
        </a:bodyPr>
        <a:lstStyle/>
        <a:p>
          <a:pPr marL="285750" lvl="1" indent="-285750" algn="l" defTabSz="1333500">
            <a:lnSpc>
              <a:spcPct val="90000"/>
            </a:lnSpc>
            <a:spcBef>
              <a:spcPct val="0"/>
            </a:spcBef>
            <a:spcAft>
              <a:spcPct val="20000"/>
            </a:spcAft>
            <a:buChar char="••"/>
          </a:pPr>
          <a:r>
            <a:rPr lang="ar-QA" sz="3000" kern="1200" dirty="0" smtClean="0"/>
            <a:t>الهدف</a:t>
          </a:r>
          <a:endParaRPr lang="en-US" sz="3000" kern="1200" dirty="0"/>
        </a:p>
      </dsp:txBody>
      <dsp:txXfrm>
        <a:off x="0" y="1563960"/>
        <a:ext cx="9144000" cy="645840"/>
      </dsp:txXfrm>
    </dsp:sp>
    <dsp:sp modelId="{342EA7DF-0D6A-4AEB-B384-0F2128132F7E}">
      <dsp:nvSpPr>
        <dsp:cNvPr id="0" name=""/>
        <dsp:cNvSpPr/>
      </dsp:nvSpPr>
      <dsp:spPr>
        <a:xfrm>
          <a:off x="0" y="2209800"/>
          <a:ext cx="9144000" cy="15514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r" defTabSz="1733550">
            <a:lnSpc>
              <a:spcPct val="90000"/>
            </a:lnSpc>
            <a:spcBef>
              <a:spcPct val="0"/>
            </a:spcBef>
            <a:spcAft>
              <a:spcPct val="35000"/>
            </a:spcAft>
          </a:pPr>
          <a:r>
            <a:rPr lang="ar-QA" sz="3900" kern="1200" dirty="0" smtClean="0"/>
            <a:t>الانتقاص من سيادة الدولة الوطنية كلياً أو جزئياً</a:t>
          </a:r>
          <a:endParaRPr lang="en-US" sz="3900" kern="1200" dirty="0"/>
        </a:p>
      </dsp:txBody>
      <dsp:txXfrm>
        <a:off x="75734" y="2285534"/>
        <a:ext cx="8992532" cy="1399952"/>
      </dsp:txXfrm>
    </dsp:sp>
    <dsp:sp modelId="{05B92C4A-3629-480B-BB12-799EE110E56E}">
      <dsp:nvSpPr>
        <dsp:cNvPr id="0" name=""/>
        <dsp:cNvSpPr/>
      </dsp:nvSpPr>
      <dsp:spPr>
        <a:xfrm>
          <a:off x="0" y="3761220"/>
          <a:ext cx="9144000" cy="645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0322" tIns="49530" rIns="277368" bIns="49530" numCol="1" spcCol="1270" anchor="t" anchorCtr="0">
          <a:noAutofit/>
        </a:bodyPr>
        <a:lstStyle/>
        <a:p>
          <a:pPr marL="285750" lvl="1" indent="-285750" algn="l" defTabSz="1333500">
            <a:lnSpc>
              <a:spcPct val="90000"/>
            </a:lnSpc>
            <a:spcBef>
              <a:spcPct val="0"/>
            </a:spcBef>
            <a:spcAft>
              <a:spcPct val="20000"/>
            </a:spcAft>
            <a:buChar char="••"/>
          </a:pPr>
          <a:r>
            <a:rPr lang="ar-QA" sz="3000" kern="1200" dirty="0" smtClean="0"/>
            <a:t>النتيجة</a:t>
          </a:r>
          <a:endParaRPr lang="en-US" sz="3000" kern="1200" dirty="0"/>
        </a:p>
      </dsp:txBody>
      <dsp:txXfrm>
        <a:off x="0" y="3761220"/>
        <a:ext cx="9144000" cy="6458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D463F6-FF42-429B-B581-4EF87E6A926D}">
      <dsp:nvSpPr>
        <dsp:cNvPr id="0" name=""/>
        <dsp:cNvSpPr/>
      </dsp:nvSpPr>
      <dsp:spPr>
        <a:xfrm>
          <a:off x="0" y="460771"/>
          <a:ext cx="2690812" cy="161448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QA" sz="3600" kern="1200" dirty="0" smtClean="0"/>
            <a:t>الضغط الاجتماعي</a:t>
          </a:r>
          <a:endParaRPr lang="en-US" sz="3600" kern="1200" dirty="0"/>
        </a:p>
      </dsp:txBody>
      <dsp:txXfrm>
        <a:off x="0" y="460771"/>
        <a:ext cx="2690812" cy="1614487"/>
      </dsp:txXfrm>
    </dsp:sp>
    <dsp:sp modelId="{3B4F3B0C-7D0F-4C8F-A895-D4E38E2903C0}">
      <dsp:nvSpPr>
        <dsp:cNvPr id="0" name=""/>
        <dsp:cNvSpPr/>
      </dsp:nvSpPr>
      <dsp:spPr>
        <a:xfrm>
          <a:off x="2959894" y="460771"/>
          <a:ext cx="2690812" cy="161448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QA" sz="3600" kern="1200" dirty="0" smtClean="0"/>
            <a:t>فرض معوقات اقتصادية</a:t>
          </a:r>
          <a:endParaRPr lang="en-US" sz="3600" kern="1200" dirty="0"/>
        </a:p>
      </dsp:txBody>
      <dsp:txXfrm>
        <a:off x="2959894" y="460771"/>
        <a:ext cx="2690812" cy="1614487"/>
      </dsp:txXfrm>
    </dsp:sp>
    <dsp:sp modelId="{CCE71DB0-8760-4C83-A805-D88686BAFFB7}">
      <dsp:nvSpPr>
        <dsp:cNvPr id="0" name=""/>
        <dsp:cNvSpPr/>
      </dsp:nvSpPr>
      <dsp:spPr>
        <a:xfrm>
          <a:off x="5919788" y="460771"/>
          <a:ext cx="2690812" cy="161448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QA" sz="3600" kern="1200" dirty="0" smtClean="0"/>
            <a:t>الانتقام والثأر</a:t>
          </a:r>
          <a:endParaRPr lang="en-US" sz="3600" kern="1200" dirty="0"/>
        </a:p>
      </dsp:txBody>
      <dsp:txXfrm>
        <a:off x="5919788" y="460771"/>
        <a:ext cx="2690812" cy="1614487"/>
      </dsp:txXfrm>
    </dsp:sp>
    <dsp:sp modelId="{9B2C8B92-7938-4C9D-8A6B-321A396F44A2}">
      <dsp:nvSpPr>
        <dsp:cNvPr id="0" name=""/>
        <dsp:cNvSpPr/>
      </dsp:nvSpPr>
      <dsp:spPr>
        <a:xfrm>
          <a:off x="1479947" y="2344340"/>
          <a:ext cx="2690812" cy="161448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QA" sz="3600" kern="1200" dirty="0" smtClean="0"/>
            <a:t>الإرهاب</a:t>
          </a:r>
          <a:endParaRPr lang="en-US" sz="3600" kern="1200" dirty="0"/>
        </a:p>
      </dsp:txBody>
      <dsp:txXfrm>
        <a:off x="1479947" y="2344340"/>
        <a:ext cx="2690812" cy="1614487"/>
      </dsp:txXfrm>
    </dsp:sp>
    <dsp:sp modelId="{0B0702A0-8BA8-4968-B3C0-81668C7FBECC}">
      <dsp:nvSpPr>
        <dsp:cNvPr id="0" name=""/>
        <dsp:cNvSpPr/>
      </dsp:nvSpPr>
      <dsp:spPr>
        <a:xfrm>
          <a:off x="4439841" y="2344340"/>
          <a:ext cx="2690812" cy="161448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QA" sz="3600" kern="1200" dirty="0" smtClean="0"/>
            <a:t>الضغط السياسي</a:t>
          </a:r>
          <a:endParaRPr lang="en-US" sz="3600" kern="1200" dirty="0"/>
        </a:p>
      </dsp:txBody>
      <dsp:txXfrm>
        <a:off x="4439841" y="2344340"/>
        <a:ext cx="2690812" cy="16144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BC5B7B-C760-4F4F-9EE8-1B1797488F6F}">
      <dsp:nvSpPr>
        <dsp:cNvPr id="0" name=""/>
        <dsp:cNvSpPr/>
      </dsp:nvSpPr>
      <dsp:spPr>
        <a:xfrm>
          <a:off x="0" y="0"/>
          <a:ext cx="8534400" cy="1748790"/>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F9546F5-9F87-4151-8618-CACD2D2FB555}">
      <dsp:nvSpPr>
        <dsp:cNvPr id="0" name=""/>
        <dsp:cNvSpPr/>
      </dsp:nvSpPr>
      <dsp:spPr>
        <a:xfrm>
          <a:off x="256032" y="233172"/>
          <a:ext cx="2506979" cy="1282446"/>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9000" b="-2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6D917E3-C98B-4B23-8FA3-7E3F2A674EAB}">
      <dsp:nvSpPr>
        <dsp:cNvPr id="0" name=""/>
        <dsp:cNvSpPr/>
      </dsp:nvSpPr>
      <dsp:spPr>
        <a:xfrm rot="10800000">
          <a:off x="256032" y="1748789"/>
          <a:ext cx="2506979" cy="2137410"/>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t" anchorCtr="0">
          <a:noAutofit/>
        </a:bodyPr>
        <a:lstStyle/>
        <a:p>
          <a:pPr lvl="0" algn="ctr" defTabSz="977900">
            <a:lnSpc>
              <a:spcPct val="90000"/>
            </a:lnSpc>
            <a:spcBef>
              <a:spcPct val="0"/>
            </a:spcBef>
            <a:spcAft>
              <a:spcPct val="35000"/>
            </a:spcAft>
          </a:pPr>
          <a:r>
            <a:rPr lang="ar-QA" sz="2200" kern="1200" dirty="0" smtClean="0"/>
            <a:t>3 سبتمبر 1971 قطر دولة مستقلة ذات سيادة كاملة</a:t>
          </a:r>
          <a:endParaRPr lang="en-US" sz="2200" kern="1200" dirty="0"/>
        </a:p>
      </dsp:txBody>
      <dsp:txXfrm rot="10800000">
        <a:off x="321765" y="1748789"/>
        <a:ext cx="2375513" cy="2071677"/>
      </dsp:txXfrm>
    </dsp:sp>
    <dsp:sp modelId="{0549C36A-B08D-4E2D-A685-6A5934CBF162}">
      <dsp:nvSpPr>
        <dsp:cNvPr id="0" name=""/>
        <dsp:cNvSpPr/>
      </dsp:nvSpPr>
      <dsp:spPr>
        <a:xfrm>
          <a:off x="3013710" y="233172"/>
          <a:ext cx="2506979" cy="1282446"/>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4000" b="-1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7F9EAA0-136B-4E77-B23D-8C9732A93694}">
      <dsp:nvSpPr>
        <dsp:cNvPr id="0" name=""/>
        <dsp:cNvSpPr/>
      </dsp:nvSpPr>
      <dsp:spPr>
        <a:xfrm rot="10800000">
          <a:off x="3013710" y="1748789"/>
          <a:ext cx="2506979" cy="2137410"/>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t" anchorCtr="0">
          <a:noAutofit/>
        </a:bodyPr>
        <a:lstStyle/>
        <a:p>
          <a:pPr lvl="0" algn="ctr" defTabSz="977900">
            <a:lnSpc>
              <a:spcPct val="90000"/>
            </a:lnSpc>
            <a:spcBef>
              <a:spcPct val="0"/>
            </a:spcBef>
            <a:spcAft>
              <a:spcPct val="35000"/>
            </a:spcAft>
          </a:pPr>
          <a:r>
            <a:rPr lang="ar-QA" sz="2200" kern="1200" dirty="0" smtClean="0"/>
            <a:t>1878م الشيخ قاسم بن محمد حروب مع الانجليز والعثمانيين والخليجيين</a:t>
          </a:r>
          <a:endParaRPr lang="en-US" sz="2200" kern="1200" dirty="0"/>
        </a:p>
      </dsp:txBody>
      <dsp:txXfrm rot="10800000">
        <a:off x="3079443" y="1748789"/>
        <a:ext cx="2375513" cy="2071677"/>
      </dsp:txXfrm>
    </dsp:sp>
    <dsp:sp modelId="{C2FD8E80-311A-4461-98E8-008DAEAC6830}">
      <dsp:nvSpPr>
        <dsp:cNvPr id="0" name=""/>
        <dsp:cNvSpPr/>
      </dsp:nvSpPr>
      <dsp:spPr>
        <a:xfrm>
          <a:off x="5771387" y="233172"/>
          <a:ext cx="2506979" cy="1282446"/>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24000" b="-2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0DF9DD0-7585-4178-BD34-973C6E7836AE}">
      <dsp:nvSpPr>
        <dsp:cNvPr id="0" name=""/>
        <dsp:cNvSpPr/>
      </dsp:nvSpPr>
      <dsp:spPr>
        <a:xfrm rot="10800000">
          <a:off x="5771387" y="1748789"/>
          <a:ext cx="2506979" cy="2137410"/>
        </a:xfrm>
        <a:prstGeom prst="round2SameRect">
          <a:avLst>
            <a:gd name="adj1" fmla="val 105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t" anchorCtr="0">
          <a:noAutofit/>
        </a:bodyPr>
        <a:lstStyle/>
        <a:p>
          <a:pPr lvl="0" algn="ctr" defTabSz="977900">
            <a:lnSpc>
              <a:spcPct val="90000"/>
            </a:lnSpc>
            <a:spcBef>
              <a:spcPct val="0"/>
            </a:spcBef>
            <a:spcAft>
              <a:spcPct val="35000"/>
            </a:spcAft>
          </a:pPr>
          <a:r>
            <a:rPr lang="ar-QA" sz="2200" kern="1200" dirty="0" smtClean="0"/>
            <a:t>من بداية القرن 18 بدأ الصراع القبلي والتنافس والصراع على افضل المواقع الساحلية</a:t>
          </a:r>
          <a:endParaRPr lang="en-US" sz="2200" kern="1200" dirty="0"/>
        </a:p>
      </dsp:txBody>
      <dsp:txXfrm rot="10800000">
        <a:off x="5837120" y="1748789"/>
        <a:ext cx="2375513" cy="207167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C3758-6839-414D-B99B-8D859DEA145F}">
      <dsp:nvSpPr>
        <dsp:cNvPr id="0" name=""/>
        <dsp:cNvSpPr/>
      </dsp:nvSpPr>
      <dsp:spPr>
        <a:xfrm rot="5400000">
          <a:off x="1620261" y="1291270"/>
          <a:ext cx="1142017" cy="1300146"/>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F177225-4B5E-4EE0-82F8-1C825BB95CD0}">
      <dsp:nvSpPr>
        <dsp:cNvPr id="0" name=""/>
        <dsp:cNvSpPr/>
      </dsp:nvSpPr>
      <dsp:spPr>
        <a:xfrm>
          <a:off x="1317695" y="25321"/>
          <a:ext cx="1922485" cy="1345677"/>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QA" sz="2000" b="1" kern="1200" dirty="0" smtClean="0">
              <a:solidFill>
                <a:srgbClr val="FFC000"/>
              </a:solidFill>
            </a:rPr>
            <a:t>ديسمبر 2013</a:t>
          </a:r>
        </a:p>
        <a:p>
          <a:pPr lvl="0" algn="ctr" defTabSz="889000">
            <a:lnSpc>
              <a:spcPct val="90000"/>
            </a:lnSpc>
            <a:spcBef>
              <a:spcPct val="0"/>
            </a:spcBef>
            <a:spcAft>
              <a:spcPct val="35000"/>
            </a:spcAft>
          </a:pPr>
          <a:r>
            <a:rPr lang="ar-QA" sz="2000" b="1" kern="1200" dirty="0" smtClean="0">
              <a:solidFill>
                <a:srgbClr val="FFC000"/>
              </a:solidFill>
            </a:rPr>
            <a:t>مجلس التعاون الخليجي</a:t>
          </a:r>
          <a:endParaRPr lang="en-US" sz="2000" b="1" kern="1200" dirty="0">
            <a:solidFill>
              <a:srgbClr val="FFC000"/>
            </a:solidFill>
          </a:endParaRPr>
        </a:p>
      </dsp:txBody>
      <dsp:txXfrm>
        <a:off x="1383397" y="91023"/>
        <a:ext cx="1791081" cy="1214273"/>
      </dsp:txXfrm>
    </dsp:sp>
    <dsp:sp modelId="{1DE2811F-9A93-4D9C-9BA9-303C1C40314C}">
      <dsp:nvSpPr>
        <dsp:cNvPr id="0" name=""/>
        <dsp:cNvSpPr/>
      </dsp:nvSpPr>
      <dsp:spPr>
        <a:xfrm>
          <a:off x="3240181" y="153662"/>
          <a:ext cx="1398232" cy="1087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ar-QA" sz="1800" b="1" kern="1200" dirty="0" smtClean="0"/>
            <a:t>اتهام قطر بدعم التيار الاسلامي</a:t>
          </a:r>
          <a:endParaRPr lang="en-US" sz="1800" b="1" kern="1200" dirty="0"/>
        </a:p>
      </dsp:txBody>
      <dsp:txXfrm>
        <a:off x="3240181" y="153662"/>
        <a:ext cx="1398232" cy="1087635"/>
      </dsp:txXfrm>
    </dsp:sp>
    <dsp:sp modelId="{0FDD123A-736F-4C7A-9671-2A94FED8EFB1}">
      <dsp:nvSpPr>
        <dsp:cNvPr id="0" name=""/>
        <dsp:cNvSpPr/>
      </dsp:nvSpPr>
      <dsp:spPr>
        <a:xfrm rot="5400000">
          <a:off x="3214206" y="2802910"/>
          <a:ext cx="1142017" cy="1300146"/>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416FC84-DE5B-4A05-A98A-8286009F7F8E}">
      <dsp:nvSpPr>
        <dsp:cNvPr id="0" name=""/>
        <dsp:cNvSpPr/>
      </dsp:nvSpPr>
      <dsp:spPr>
        <a:xfrm>
          <a:off x="2911640" y="1536961"/>
          <a:ext cx="1922485" cy="1345677"/>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ar-QA" sz="1700" b="1" kern="1200" dirty="0" smtClean="0">
              <a:solidFill>
                <a:srgbClr val="FFC000"/>
              </a:solidFill>
            </a:rPr>
            <a:t>مارس 2014 </a:t>
          </a:r>
        </a:p>
        <a:p>
          <a:pPr lvl="0" algn="ctr" defTabSz="755650">
            <a:lnSpc>
              <a:spcPct val="90000"/>
            </a:lnSpc>
            <a:spcBef>
              <a:spcPct val="0"/>
            </a:spcBef>
            <a:spcAft>
              <a:spcPct val="35000"/>
            </a:spcAft>
          </a:pPr>
          <a:r>
            <a:rPr lang="ar-QA" sz="1700" b="1" kern="1200" dirty="0" smtClean="0">
              <a:solidFill>
                <a:srgbClr val="FFC000"/>
              </a:solidFill>
            </a:rPr>
            <a:t>تدخل إسرائيل والولايات المتحدة</a:t>
          </a:r>
          <a:endParaRPr lang="en-US" sz="1700" b="1" kern="1200" dirty="0">
            <a:solidFill>
              <a:srgbClr val="FFC000"/>
            </a:solidFill>
          </a:endParaRPr>
        </a:p>
      </dsp:txBody>
      <dsp:txXfrm>
        <a:off x="2977342" y="1602663"/>
        <a:ext cx="1791081" cy="1214273"/>
      </dsp:txXfrm>
    </dsp:sp>
    <dsp:sp modelId="{497A0614-8C87-4FB8-A9AB-A3258070985B}">
      <dsp:nvSpPr>
        <dsp:cNvPr id="0" name=""/>
        <dsp:cNvSpPr/>
      </dsp:nvSpPr>
      <dsp:spPr>
        <a:xfrm>
          <a:off x="4834126" y="1665302"/>
          <a:ext cx="1398232" cy="1087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ar-QA" sz="2000" b="1" kern="1200" dirty="0" smtClean="0"/>
            <a:t>سحب السفراء من الدوحة</a:t>
          </a:r>
          <a:endParaRPr lang="en-US" sz="2000" b="1" kern="1200" dirty="0"/>
        </a:p>
      </dsp:txBody>
      <dsp:txXfrm>
        <a:off x="4834126" y="1665302"/>
        <a:ext cx="1398232" cy="1087635"/>
      </dsp:txXfrm>
    </dsp:sp>
    <dsp:sp modelId="{41848F7D-82D4-44A9-A3FC-08FEE63A7143}">
      <dsp:nvSpPr>
        <dsp:cNvPr id="0" name=""/>
        <dsp:cNvSpPr/>
      </dsp:nvSpPr>
      <dsp:spPr>
        <a:xfrm>
          <a:off x="4572007" y="3047995"/>
          <a:ext cx="1922485" cy="1345677"/>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ar-QA" sz="3200" kern="1200" dirty="0" smtClean="0">
              <a:solidFill>
                <a:srgbClr val="FFC000"/>
              </a:solidFill>
            </a:rPr>
            <a:t>عهد الملك سلمان</a:t>
          </a:r>
          <a:endParaRPr lang="en-US" sz="3200" kern="1200" dirty="0">
            <a:solidFill>
              <a:srgbClr val="FFC000"/>
            </a:solidFill>
          </a:endParaRPr>
        </a:p>
      </dsp:txBody>
      <dsp:txXfrm>
        <a:off x="4637709" y="3113697"/>
        <a:ext cx="1791081" cy="1214273"/>
      </dsp:txXfrm>
    </dsp:sp>
    <dsp:sp modelId="{A649F51C-8389-4368-8BD3-26E869B07B1C}">
      <dsp:nvSpPr>
        <dsp:cNvPr id="0" name=""/>
        <dsp:cNvSpPr/>
      </dsp:nvSpPr>
      <dsp:spPr>
        <a:xfrm>
          <a:off x="6428071" y="3176942"/>
          <a:ext cx="1398232" cy="1087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ar-QA" sz="2000" b="1" kern="1200" dirty="0" smtClean="0"/>
            <a:t>احتواء النفوذ الإيراني</a:t>
          </a:r>
          <a:endParaRPr lang="en-US" sz="2000" b="1" kern="1200" dirty="0"/>
        </a:p>
        <a:p>
          <a:pPr marL="171450" lvl="1" indent="-171450" algn="l" defTabSz="711200">
            <a:lnSpc>
              <a:spcPct val="90000"/>
            </a:lnSpc>
            <a:spcBef>
              <a:spcPct val="0"/>
            </a:spcBef>
            <a:spcAft>
              <a:spcPct val="15000"/>
            </a:spcAft>
            <a:buChar char="••"/>
          </a:pPr>
          <a:endParaRPr lang="en-US" sz="1600" kern="1200" dirty="0"/>
        </a:p>
      </dsp:txBody>
      <dsp:txXfrm>
        <a:off x="6428071" y="3176942"/>
        <a:ext cx="1398232" cy="10876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5.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0CC69C6-EE0B-4D8B-9C71-C36EFED094F2}" type="datetimeFigureOut">
              <a:rPr lang="en-US"/>
              <a:t>12/25/2017</a:t>
            </a:fld>
            <a:endParaRPr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0DD202-58A1-4ABD-B068-DFFCA0C44EAC}" type="slidenum">
              <a:rPr/>
              <a:t>‹#›</a:t>
            </a:fld>
            <a:endParaRPr dirty="0"/>
          </a:p>
        </p:txBody>
      </p:sp>
    </p:spTree>
    <p:extLst>
      <p:ext uri="{BB962C8B-B14F-4D97-AF65-F5344CB8AC3E}">
        <p14:creationId xmlns:p14="http://schemas.microsoft.com/office/powerpoint/2010/main" val="406421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BD2D7A-D230-4F91-BD59-0A39C2703BA8}" type="datetimeFigureOut">
              <a:rPr lang="en-US"/>
              <a:t>12/25/2017</a:t>
            </a:fld>
            <a:endParaRPr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199CD-3E1B-4AE6-990F-76F925F5EA9F}" type="slidenum">
              <a:rPr/>
              <a:t>‹#›</a:t>
            </a:fld>
            <a:endParaRPr dirty="0"/>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a:gsLst>
            <a:gs pos="10000">
              <a:srgbClr val="06171C"/>
            </a:gs>
            <a:gs pos="100000">
              <a:srgbClr val="134251"/>
            </a:gs>
            <a:gs pos="65000">
              <a:srgbClr val="134251"/>
            </a:gs>
          </a:gsLst>
          <a:lin ang="13500000" scaled="0"/>
        </a:gradFill>
        <a:effectLst/>
      </p:bgPr>
    </p:bg>
    <p:spTree>
      <p:nvGrpSpPr>
        <p:cNvPr id="1" name=""/>
        <p:cNvGrpSpPr/>
        <p:nvPr/>
      </p:nvGrpSpPr>
      <p:grpSpPr>
        <a:xfrm>
          <a:off x="0" y="0"/>
          <a:ext cx="0" cy="0"/>
          <a:chOff x="0" y="0"/>
          <a:chExt cx="0" cy="0"/>
        </a:xfrm>
      </p:grpSpPr>
      <p:pic>
        <p:nvPicPr>
          <p:cNvPr id="9" name="Picture 8" descr="Large ocean wave"/>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0"/>
            <a:ext cx="6551612" cy="6857942"/>
          </a:xfrm>
          <a:prstGeom prst="rect">
            <a:avLst/>
          </a:prstGeom>
        </p:spPr>
      </p:pic>
      <p:sp>
        <p:nvSpPr>
          <p:cNvPr id="8" name="Rectangle 7"/>
          <p:cNvSpPr/>
          <p:nvPr/>
        </p:nvSpPr>
        <p:spPr>
          <a:xfrm>
            <a:off x="6094411" y="0"/>
            <a:ext cx="457201" cy="6858000"/>
          </a:xfrm>
          <a:prstGeom prst="rect">
            <a:avLst/>
          </a:prstGeom>
          <a:solidFill>
            <a:srgbClr val="134251">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1"/>
          <p:cNvSpPr>
            <a:spLocks noGrp="1"/>
          </p:cNvSpPr>
          <p:nvPr>
            <p:ph type="ctrTitle"/>
          </p:nvPr>
        </p:nvSpPr>
        <p:spPr>
          <a:xfrm>
            <a:off x="7008813" y="1600200"/>
            <a:ext cx="4572001" cy="3733800"/>
          </a:xfrm>
        </p:spPr>
        <p:txBody>
          <a:bodyPr anchor="b">
            <a:normAutofit/>
          </a:bodyPr>
          <a:lstStyle>
            <a:lvl1pPr>
              <a:lnSpc>
                <a:spcPct val="80000"/>
              </a:lnSpc>
              <a:defRPr sz="54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7008813" y="5562599"/>
            <a:ext cx="4571999" cy="835025"/>
          </a:xfrm>
        </p:spPr>
        <p:txBody>
          <a:bodyPr>
            <a:normAutofit/>
          </a:bodyPr>
          <a:lstStyle>
            <a:lvl1pPr marL="0" indent="0" algn="l">
              <a:spcBef>
                <a:spcPts val="0"/>
              </a:spcBef>
              <a:buNone/>
              <a:defRPr sz="2000" cap="none"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9499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4" name="Date Placeholder 3"/>
          <p:cNvSpPr>
            <a:spLocks noGrp="1"/>
          </p:cNvSpPr>
          <p:nvPr>
            <p:ph type="dt" sz="half" idx="10"/>
          </p:nvPr>
        </p:nvSpPr>
        <p:spPr/>
        <p:txBody>
          <a:bodyPr/>
          <a:lstStyle/>
          <a:p>
            <a:fld id="{3A713B6B-E340-4FC0-A085-B71A4639D1AA}" type="datetime1">
              <a:rPr lang="en-US" smtClean="0"/>
              <a:t>12/25/2017</a:t>
            </a:fld>
            <a:endParaRPr dirty="0"/>
          </a:p>
        </p:txBody>
      </p:sp>
      <p:sp>
        <p:nvSpPr>
          <p:cNvPr id="6" name="Slide Number Placeholder 5"/>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46009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2412" y="609600"/>
            <a:ext cx="1981201" cy="56388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22412" y="609600"/>
            <a:ext cx="7391399"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4" name="Date Placeholder 3"/>
          <p:cNvSpPr>
            <a:spLocks noGrp="1"/>
          </p:cNvSpPr>
          <p:nvPr>
            <p:ph type="dt" sz="half" idx="10"/>
          </p:nvPr>
        </p:nvSpPr>
        <p:spPr/>
        <p:txBody>
          <a:bodyPr/>
          <a:lstStyle/>
          <a:p>
            <a:fld id="{FDCB42DF-42F7-4DF8-92F8-78154BDE12B4}" type="datetime1">
              <a:rPr lang="en-US" smtClean="0"/>
              <a:t>12/25/2017</a:t>
            </a:fld>
            <a:endParaRPr dirty="0"/>
          </a:p>
        </p:txBody>
      </p:sp>
      <p:sp>
        <p:nvSpPr>
          <p:cNvPr id="6" name="Slide Number Placeholder 5"/>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4079035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Footer Placeholder 4"/>
          <p:cNvSpPr>
            <a:spLocks noGrp="1"/>
          </p:cNvSpPr>
          <p:nvPr>
            <p:ph type="ftr" sz="quarter" idx="11"/>
          </p:nvPr>
        </p:nvSpPr>
        <p:spPr>
          <a:xfrm>
            <a:off x="1979611" y="6400800"/>
            <a:ext cx="5954834" cy="276228"/>
          </a:xfrm>
        </p:spPr>
        <p:txBody>
          <a:bodyPr/>
          <a:lstStyle/>
          <a:p>
            <a:r>
              <a:rPr lang="en-US" dirty="0"/>
              <a:t>Add a footer</a:t>
            </a:r>
            <a:endParaRPr dirty="0"/>
          </a:p>
        </p:txBody>
      </p:sp>
      <p:sp>
        <p:nvSpPr>
          <p:cNvPr id="5" name="Date Placeholder 3"/>
          <p:cNvSpPr>
            <a:spLocks noGrp="1"/>
          </p:cNvSpPr>
          <p:nvPr>
            <p:ph type="dt" sz="half" idx="10"/>
          </p:nvPr>
        </p:nvSpPr>
        <p:spPr>
          <a:xfrm>
            <a:off x="8228011" y="6400800"/>
            <a:ext cx="1548659" cy="276228"/>
          </a:xfrm>
        </p:spPr>
        <p:txBody>
          <a:bodyPr/>
          <a:lstStyle/>
          <a:p>
            <a:fld id="{A43FAFC5-F11C-4205-99FD-FC66DAA2AE2D}" type="datetime1">
              <a:rPr lang="en-US" smtClean="0"/>
              <a:t>12/25/2017</a:t>
            </a:fld>
            <a:endParaRPr dirty="0"/>
          </a:p>
        </p:txBody>
      </p:sp>
      <p:sp>
        <p:nvSpPr>
          <p:cNvPr id="6" name="Slide Number Placeholder 5"/>
          <p:cNvSpPr>
            <a:spLocks noGrp="1"/>
          </p:cNvSpPr>
          <p:nvPr>
            <p:ph type="sldNum" sz="quarter" idx="12"/>
          </p:nvPr>
        </p:nvSpPr>
        <p:spPr>
          <a:xfrm>
            <a:off x="10056811" y="6400800"/>
            <a:ext cx="1066802" cy="276228"/>
          </a:xfrm>
        </p:spPr>
        <p:txBody>
          <a:bodyPr/>
          <a:lstStyle/>
          <a:p>
            <a:fld id="{2A013F82-EE5E-44EE-A61D-E31C6657F26F}" type="slidenum">
              <a:rPr/>
              <a:t>‹#›</a:t>
            </a:fld>
            <a:endParaRPr dirty="0"/>
          </a:p>
        </p:txBody>
      </p:sp>
    </p:spTree>
    <p:extLst>
      <p:ext uri="{BB962C8B-B14F-4D97-AF65-F5344CB8AC3E}">
        <p14:creationId xmlns:p14="http://schemas.microsoft.com/office/powerpoint/2010/main" val="273825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gradFill>
          <a:gsLst>
            <a:gs pos="10000">
              <a:srgbClr val="06171C"/>
            </a:gs>
            <a:gs pos="100000">
              <a:srgbClr val="134251"/>
            </a:gs>
            <a:gs pos="65000">
              <a:srgbClr val="134251"/>
            </a:gs>
          </a:gsLst>
          <a:lin ang="27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36812" y="1616074"/>
            <a:ext cx="7315198" cy="2727325"/>
          </a:xfrm>
        </p:spPr>
        <p:txBody>
          <a:bodyPr anchor="b">
            <a:normAutofit/>
          </a:bodyPr>
          <a:lstStyle>
            <a:lvl1pPr algn="l">
              <a:lnSpc>
                <a:spcPct val="8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2436814" y="4495800"/>
            <a:ext cx="7315198" cy="1673225"/>
          </a:xfrm>
        </p:spPr>
        <p:txBody>
          <a:bodyPr anchor="t">
            <a:normAutofit/>
          </a:bodyPr>
          <a:lstStyle>
            <a:lvl1pPr marL="0" indent="0">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a:t>Add a footer</a:t>
            </a:r>
            <a:endParaRPr dirty="0"/>
          </a:p>
        </p:txBody>
      </p:sp>
      <p:sp>
        <p:nvSpPr>
          <p:cNvPr id="4" name="Date Placeholder 3"/>
          <p:cNvSpPr>
            <a:spLocks noGrp="1"/>
          </p:cNvSpPr>
          <p:nvPr>
            <p:ph type="dt" sz="half" idx="10"/>
          </p:nvPr>
        </p:nvSpPr>
        <p:spPr/>
        <p:txBody>
          <a:bodyPr/>
          <a:lstStyle/>
          <a:p>
            <a:fld id="{A43FAFC5-F11C-4205-99FD-FC66DAA2AE2D}" type="datetime1">
              <a:rPr lang="en-US" smtClean="0"/>
              <a:t>12/25/2017</a:t>
            </a:fld>
            <a:endParaRPr dirty="0"/>
          </a:p>
        </p:txBody>
      </p:sp>
      <p:sp>
        <p:nvSpPr>
          <p:cNvPr id="6" name="Slide Number Placeholder 5"/>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1761813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979613" y="1828800"/>
            <a:ext cx="4419599" cy="4419600"/>
          </a:xfrm>
        </p:spPr>
        <p:txBody>
          <a:bodyPr>
            <a:normAutofit/>
          </a:bodyPr>
          <a:lstStyle>
            <a:lvl1pPr>
              <a:defRPr sz="2400"/>
            </a:lvl1pPr>
            <a:lvl2pPr>
              <a:defRPr sz="2000"/>
            </a:lvl2pPr>
            <a:lvl3pPr>
              <a:defRPr sz="1800"/>
            </a:lvl3pPr>
            <a:lvl4pPr>
              <a:defRPr sz="1600"/>
            </a:lvl4pPr>
            <a:lvl5pPr>
              <a:defRPr sz="1600"/>
            </a:lvl5pPr>
            <a:lvl6pPr marL="2057400">
              <a:defRPr sz="1600"/>
            </a:lvl6pPr>
            <a:lvl7pPr marL="2057400">
              <a:defRPr sz="1600"/>
            </a:lvl7pPr>
            <a:lvl8pPr marL="2057400">
              <a:defRPr sz="1600"/>
            </a:lvl8pPr>
            <a:lvl9pPr marL="205740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704015" y="1828800"/>
            <a:ext cx="4419600" cy="4419600"/>
          </a:xfrm>
        </p:spPr>
        <p:txBody>
          <a:bodyPr>
            <a:normAutofit/>
          </a:bodyPr>
          <a:lstStyle>
            <a:lvl1pPr>
              <a:defRPr sz="2400"/>
            </a:lvl1pPr>
            <a:lvl2pPr>
              <a:defRPr sz="2000"/>
            </a:lvl2pPr>
            <a:lvl3pPr>
              <a:defRPr sz="1800"/>
            </a:lvl3pPr>
            <a:lvl4pPr>
              <a:defRPr sz="1600"/>
            </a:lvl4pPr>
            <a:lvl5pPr>
              <a:defRPr sz="1600"/>
            </a:lvl5pPr>
            <a:lvl6pPr marL="2057400">
              <a:defRPr sz="1600"/>
            </a:lvl6pPr>
            <a:lvl7pPr marL="2057400">
              <a:defRPr sz="1600"/>
            </a:lvl7pPr>
            <a:lvl8pPr marL="2057400">
              <a:defRPr sz="1600"/>
            </a:lvl8pPr>
            <a:lvl9pPr marL="2057400">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r>
              <a:rPr lang="en-US" dirty="0"/>
              <a:t>Add a footer</a:t>
            </a:r>
            <a:endParaRPr dirty="0"/>
          </a:p>
        </p:txBody>
      </p:sp>
      <p:sp>
        <p:nvSpPr>
          <p:cNvPr id="5" name="Date Placeholder 4"/>
          <p:cNvSpPr>
            <a:spLocks noGrp="1"/>
          </p:cNvSpPr>
          <p:nvPr>
            <p:ph type="dt" sz="half" idx="10"/>
          </p:nvPr>
        </p:nvSpPr>
        <p:spPr/>
        <p:txBody>
          <a:bodyPr/>
          <a:lstStyle/>
          <a:p>
            <a:fld id="{EFD82905-3DC5-49B9-B8B8-9D80D3609DB5}" type="datetime1">
              <a:rPr lang="en-US" smtClean="0"/>
              <a:t>12/25/2017</a:t>
            </a:fld>
            <a:endParaRPr dirty="0"/>
          </a:p>
        </p:txBody>
      </p:sp>
      <p:sp>
        <p:nvSpPr>
          <p:cNvPr id="7" name="Slide Number Placeholder 6"/>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282534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978022" y="1828800"/>
            <a:ext cx="4416552" cy="838200"/>
          </a:xfrm>
        </p:spPr>
        <p:txBody>
          <a:bodyPr anchor="ctr">
            <a:noAutofit/>
          </a:bodyPr>
          <a:lstStyle>
            <a:lvl1pPr marL="0" indent="0">
              <a:spcBef>
                <a:spcPts val="0"/>
              </a:spcBef>
              <a:buNone/>
              <a:defRPr sz="24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78022" y="2743200"/>
            <a:ext cx="4416552" cy="3505200"/>
          </a:xfrm>
        </p:spPr>
        <p:txBody>
          <a:bodyPr>
            <a:normAutofit/>
          </a:bodyPr>
          <a:lstStyle>
            <a:lvl1pPr>
              <a:defRPr sz="2000"/>
            </a:lvl1pPr>
            <a:lvl2pPr>
              <a:defRPr sz="1800"/>
            </a:lvl2pPr>
            <a:lvl3pPr>
              <a:defRPr sz="1600"/>
            </a:lvl3pPr>
            <a:lvl4pPr>
              <a:defRPr sz="1400"/>
            </a:lvl4pPr>
            <a:lvl5pPr marL="2057400">
              <a:defRPr sz="1400"/>
            </a:lvl5pPr>
            <a:lvl6pPr marL="2057400">
              <a:defRPr sz="1400"/>
            </a:lvl6pPr>
            <a:lvl7pPr marL="2057400">
              <a:defRPr sz="1400"/>
            </a:lvl7pPr>
            <a:lvl8pPr marL="2057400">
              <a:defRPr sz="1400"/>
            </a:lvl8pPr>
            <a:lvl9pPr marL="2057400">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705472" y="1828800"/>
            <a:ext cx="4416552" cy="838200"/>
          </a:xfrm>
        </p:spPr>
        <p:txBody>
          <a:bodyPr anchor="ctr">
            <a:noAutofit/>
          </a:bodyPr>
          <a:lstStyle>
            <a:lvl1pPr marL="0" indent="0">
              <a:spcBef>
                <a:spcPts val="0"/>
              </a:spcBef>
              <a:buNone/>
              <a:defRPr sz="24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705472" y="2743200"/>
            <a:ext cx="4416552" cy="3505200"/>
          </a:xfrm>
        </p:spPr>
        <p:txBody>
          <a:bodyPr>
            <a:normAutofit/>
          </a:bodyPr>
          <a:lstStyle>
            <a:lvl1pPr>
              <a:defRPr sz="2000"/>
            </a:lvl1pPr>
            <a:lvl2pPr>
              <a:defRPr sz="1800"/>
            </a:lvl2pPr>
            <a:lvl3pPr>
              <a:defRPr sz="1600"/>
            </a:lvl3pPr>
            <a:lvl4pPr>
              <a:defRPr sz="1400"/>
            </a:lvl4pPr>
            <a:lvl5pPr marL="2057400">
              <a:defRPr sz="1400"/>
            </a:lvl5pPr>
            <a:lvl6pPr marL="2057400">
              <a:defRPr sz="1400"/>
            </a:lvl6pPr>
            <a:lvl7pPr marL="2057400">
              <a:defRPr sz="1400"/>
            </a:lvl7pPr>
            <a:lvl8pPr marL="2057400">
              <a:defRPr sz="1400"/>
            </a:lvl8pPr>
            <a:lvl9pPr marL="2057400">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7"/>
          <p:cNvSpPr>
            <a:spLocks noGrp="1"/>
          </p:cNvSpPr>
          <p:nvPr>
            <p:ph type="ftr" sz="quarter" idx="11"/>
          </p:nvPr>
        </p:nvSpPr>
        <p:spPr/>
        <p:txBody>
          <a:bodyPr/>
          <a:lstStyle/>
          <a:p>
            <a:r>
              <a:rPr lang="en-US" dirty="0"/>
              <a:t>Add a footer</a:t>
            </a:r>
            <a:endParaRPr dirty="0"/>
          </a:p>
        </p:txBody>
      </p:sp>
      <p:sp>
        <p:nvSpPr>
          <p:cNvPr id="7" name="Date Placeholder 6"/>
          <p:cNvSpPr>
            <a:spLocks noGrp="1"/>
          </p:cNvSpPr>
          <p:nvPr>
            <p:ph type="dt" sz="half" idx="10"/>
          </p:nvPr>
        </p:nvSpPr>
        <p:spPr/>
        <p:txBody>
          <a:bodyPr/>
          <a:lstStyle/>
          <a:p>
            <a:fld id="{59825298-A6F6-4AF2-832C-941EFA52AF9B}" type="datetime1">
              <a:rPr lang="en-US" smtClean="0"/>
              <a:t>12/25/2017</a:t>
            </a:fld>
            <a:endParaRPr dirty="0"/>
          </a:p>
        </p:txBody>
      </p:sp>
      <p:sp>
        <p:nvSpPr>
          <p:cNvPr id="9" name="Slide Number Placeholder 8"/>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4208419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4" name="Footer Placeholder 3"/>
          <p:cNvSpPr>
            <a:spLocks noGrp="1"/>
          </p:cNvSpPr>
          <p:nvPr>
            <p:ph type="ftr" sz="quarter" idx="11"/>
          </p:nvPr>
        </p:nvSpPr>
        <p:spPr/>
        <p:txBody>
          <a:bodyPr/>
          <a:lstStyle/>
          <a:p>
            <a:r>
              <a:rPr lang="en-US" dirty="0"/>
              <a:t>Add a footer</a:t>
            </a:r>
            <a:endParaRPr dirty="0"/>
          </a:p>
        </p:txBody>
      </p:sp>
      <p:sp>
        <p:nvSpPr>
          <p:cNvPr id="3" name="Date Placeholder 2"/>
          <p:cNvSpPr>
            <a:spLocks noGrp="1"/>
          </p:cNvSpPr>
          <p:nvPr>
            <p:ph type="dt" sz="half" idx="10"/>
          </p:nvPr>
        </p:nvSpPr>
        <p:spPr/>
        <p:txBody>
          <a:bodyPr/>
          <a:lstStyle/>
          <a:p>
            <a:fld id="{91EE3D8C-3438-4368-AD19-D5CB0C52B1DD}" type="datetime1">
              <a:rPr lang="en-US" smtClean="0"/>
              <a:t>12/25/2017</a:t>
            </a:fld>
            <a:endParaRPr dirty="0"/>
          </a:p>
        </p:txBody>
      </p:sp>
      <p:sp>
        <p:nvSpPr>
          <p:cNvPr id="5" name="Slide Number Placeholder 4"/>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162663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6" name="Picture 5" descr="Large ocean wave (semitransparent)" title="Ocean Wave"/>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6"/>
            <a:ext cx="12188824" cy="6857887"/>
          </a:xfrm>
          <a:prstGeom prst="rect">
            <a:avLst/>
          </a:prstGeom>
        </p:spPr>
      </p:pic>
      <p:sp>
        <p:nvSpPr>
          <p:cNvPr id="3" name="Footer Placeholder 2"/>
          <p:cNvSpPr>
            <a:spLocks noGrp="1"/>
          </p:cNvSpPr>
          <p:nvPr>
            <p:ph type="ftr" sz="quarter" idx="11"/>
          </p:nvPr>
        </p:nvSpPr>
        <p:spPr/>
        <p:txBody>
          <a:bodyPr/>
          <a:lstStyle/>
          <a:p>
            <a:r>
              <a:rPr lang="en-US" dirty="0"/>
              <a:t>Add a footer</a:t>
            </a:r>
            <a:endParaRPr dirty="0"/>
          </a:p>
        </p:txBody>
      </p:sp>
      <p:sp>
        <p:nvSpPr>
          <p:cNvPr id="2" name="Date Placeholder 1"/>
          <p:cNvSpPr>
            <a:spLocks noGrp="1"/>
          </p:cNvSpPr>
          <p:nvPr>
            <p:ph type="dt" sz="half" idx="10"/>
          </p:nvPr>
        </p:nvSpPr>
        <p:spPr/>
        <p:txBody>
          <a:bodyPr/>
          <a:lstStyle/>
          <a:p>
            <a:fld id="{5A41D785-D6D8-40F1-B2DD-0E2019A27A22}" type="datetime1">
              <a:rPr lang="en-US" smtClean="0"/>
              <a:t>12/25/2017</a:t>
            </a:fld>
            <a:endParaRPr dirty="0"/>
          </a:p>
        </p:txBody>
      </p:sp>
      <p:sp>
        <p:nvSpPr>
          <p:cNvPr id="4" name="Slide Number Placeholder 3"/>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360754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9613" y="588963"/>
            <a:ext cx="3657600" cy="2840037"/>
          </a:xfrm>
        </p:spPr>
        <p:txBody>
          <a:bodyPr anchor="b">
            <a:noAutofit/>
          </a:bodyPr>
          <a:lstStyle>
            <a:lvl1pPr algn="l">
              <a:lnSpc>
                <a:spcPct val="80000"/>
              </a:lnSpc>
              <a:defRPr sz="3600" b="0">
                <a:solidFill>
                  <a:schemeClr val="tx1"/>
                </a:solidFill>
              </a:defRPr>
            </a:lvl1pPr>
          </a:lstStyle>
          <a:p>
            <a:r>
              <a:rPr lang="en-US" smtClean="0"/>
              <a:t>Click to edit Master title style</a:t>
            </a:r>
            <a:endParaRPr/>
          </a:p>
        </p:txBody>
      </p:sp>
      <p:sp>
        <p:nvSpPr>
          <p:cNvPr id="3" name="Content Placeholder 2"/>
          <p:cNvSpPr>
            <a:spLocks noGrp="1"/>
          </p:cNvSpPr>
          <p:nvPr>
            <p:ph idx="1"/>
          </p:nvPr>
        </p:nvSpPr>
        <p:spPr>
          <a:xfrm>
            <a:off x="6094414" y="588963"/>
            <a:ext cx="5486400" cy="558006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979613" y="3581399"/>
            <a:ext cx="3657600" cy="2587625"/>
          </a:xfrm>
        </p:spPr>
        <p:txBody>
          <a:bodyPr>
            <a:normAutofit/>
          </a:bodyPr>
          <a:lstStyle>
            <a:lvl1pPr marL="0" indent="0">
              <a:lnSpc>
                <a:spcPct val="11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a:t>Add a footer</a:t>
            </a:r>
            <a:endParaRPr dirty="0"/>
          </a:p>
        </p:txBody>
      </p:sp>
      <p:sp>
        <p:nvSpPr>
          <p:cNvPr id="5" name="Date Placeholder 4"/>
          <p:cNvSpPr>
            <a:spLocks noGrp="1"/>
          </p:cNvSpPr>
          <p:nvPr>
            <p:ph type="dt" sz="half" idx="10"/>
          </p:nvPr>
        </p:nvSpPr>
        <p:spPr/>
        <p:txBody>
          <a:bodyPr/>
          <a:lstStyle/>
          <a:p>
            <a:fld id="{C05A9A06-02F9-41CB-8208-185A65D60B96}" type="datetime1">
              <a:rPr lang="en-US" smtClean="0"/>
              <a:t>12/25/2017</a:t>
            </a:fld>
            <a:endParaRPr dirty="0"/>
          </a:p>
        </p:txBody>
      </p:sp>
      <p:sp>
        <p:nvSpPr>
          <p:cNvPr id="7" name="Slide Number Placeholder 6"/>
          <p:cNvSpPr>
            <a:spLocks noGrp="1"/>
          </p:cNvSpPr>
          <p:nvPr>
            <p:ph type="sldNum" sz="quarter" idx="12"/>
          </p:nvPr>
        </p:nvSpPr>
        <p:spPr/>
        <p:txBody>
          <a:bodyPr/>
          <a:lstStyle/>
          <a:p>
            <a:fld id="{2A013F82-EE5E-44EE-A61D-E31C6657F26F}" type="slidenum">
              <a:rPr/>
              <a:t>‹#›</a:t>
            </a:fld>
            <a:endParaRPr dirty="0"/>
          </a:p>
        </p:txBody>
      </p:sp>
    </p:spTree>
    <p:extLst>
      <p:ext uri="{BB962C8B-B14F-4D97-AF65-F5344CB8AC3E}">
        <p14:creationId xmlns:p14="http://schemas.microsoft.com/office/powerpoint/2010/main" val="254498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9613" y="588963"/>
            <a:ext cx="3657600" cy="2840038"/>
          </a:xfrm>
        </p:spPr>
        <p:txBody>
          <a:bodyPr anchor="b">
            <a:normAutofit/>
          </a:bodyPr>
          <a:lstStyle>
            <a:lvl1pPr algn="l">
              <a:lnSpc>
                <a:spcPct val="80000"/>
              </a:lnSpc>
              <a:defRPr sz="3600" b="0" i="0" baseline="0">
                <a:solidFill>
                  <a:schemeClr val="tx1"/>
                </a:solidFill>
              </a:defRPr>
            </a:lvl1pPr>
          </a:lstStyle>
          <a:p>
            <a:r>
              <a:rPr lang="en-US" smtClean="0"/>
              <a:t>Click to edit Master title style</a:t>
            </a:r>
            <a:endParaRPr/>
          </a:p>
        </p:txBody>
      </p:sp>
      <p:sp>
        <p:nvSpPr>
          <p:cNvPr id="8" name="Rectangle 7"/>
          <p:cNvSpPr/>
          <p:nvPr/>
        </p:nvSpPr>
        <p:spPr>
          <a:xfrm>
            <a:off x="6094461" y="588963"/>
            <a:ext cx="5486352" cy="5580062"/>
          </a:xfrm>
          <a:prstGeom prst="rect">
            <a:avLst/>
          </a:prstGeom>
          <a:solidFill>
            <a:srgbClr val="1B5D7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 name="Picture Placeholder 2" descr="An empty placeholder to add an image. Click on the placeholder and select the image that you wish to add"/>
          <p:cNvSpPr>
            <a:spLocks noGrp="1"/>
          </p:cNvSpPr>
          <p:nvPr>
            <p:ph type="pic" idx="1"/>
          </p:nvPr>
        </p:nvSpPr>
        <p:spPr>
          <a:xfrm>
            <a:off x="6307494" y="805658"/>
            <a:ext cx="5060286" cy="5146672"/>
          </a:xfrm>
          <a:solidFill>
            <a:schemeClr val="bg2"/>
          </a:solidFill>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1979613" y="3581399"/>
            <a:ext cx="3657600" cy="2587625"/>
          </a:xfrm>
        </p:spPr>
        <p:txBody>
          <a:bodyPr>
            <a:normAutofit/>
          </a:bodyPr>
          <a:lstStyle>
            <a:lvl1pPr marL="0" indent="0">
              <a:lnSpc>
                <a:spcPct val="11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a:t>Add a footer</a:t>
            </a:r>
            <a:endParaRPr dirty="0"/>
          </a:p>
        </p:txBody>
      </p:sp>
      <p:sp>
        <p:nvSpPr>
          <p:cNvPr id="5" name="Date Placeholder 4"/>
          <p:cNvSpPr>
            <a:spLocks noGrp="1"/>
          </p:cNvSpPr>
          <p:nvPr>
            <p:ph type="dt" sz="half" idx="10"/>
          </p:nvPr>
        </p:nvSpPr>
        <p:spPr/>
        <p:txBody>
          <a:bodyPr/>
          <a:lstStyle/>
          <a:p>
            <a:fld id="{3E2E051B-B340-4A72-AC7D-8FDFBF03EE12}" type="datetime1">
              <a:rPr lang="en-US" smtClean="0"/>
              <a:t>12/25/2017</a:t>
            </a:fld>
            <a:endParaRPr dirty="0"/>
          </a:p>
        </p:txBody>
      </p:sp>
      <p:sp>
        <p:nvSpPr>
          <p:cNvPr id="7" name="Slide Number Placeholder 6"/>
          <p:cNvSpPr>
            <a:spLocks noGrp="1"/>
          </p:cNvSpPr>
          <p:nvPr>
            <p:ph type="sldNum" sz="quarter" idx="12"/>
          </p:nvPr>
        </p:nvSpPr>
        <p:spPr/>
        <p:txBody>
          <a:bodyPr/>
          <a:lstStyle/>
          <a:p>
            <a:fld id="{2A013F82-EE5E-44EE-A61D-E31C6657F26F}" type="slidenum">
              <a:rPr/>
              <a:pPr/>
              <a:t>‹#›</a:t>
            </a:fld>
            <a:endParaRPr dirty="0"/>
          </a:p>
        </p:txBody>
      </p:sp>
    </p:spTree>
    <p:extLst>
      <p:ext uri="{BB962C8B-B14F-4D97-AF65-F5344CB8AC3E}">
        <p14:creationId xmlns:p14="http://schemas.microsoft.com/office/powerpoint/2010/main" val="2249172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
              <a:srgbClr val="06171C"/>
            </a:gs>
            <a:gs pos="100000">
              <a:srgbClr val="134251"/>
            </a:gs>
            <a:gs pos="65000">
              <a:srgbClr val="134251"/>
            </a:gs>
          </a:gsLst>
          <a:lin ang="8100000" scaled="1"/>
          <a:tileRect/>
        </a:gradFill>
        <a:effectLst/>
      </p:bgPr>
    </p:bg>
    <p:spTree>
      <p:nvGrpSpPr>
        <p:cNvPr id="1" name=""/>
        <p:cNvGrpSpPr/>
        <p:nvPr/>
      </p:nvGrpSpPr>
      <p:grpSpPr>
        <a:xfrm>
          <a:off x="0" y="0"/>
          <a:ext cx="0" cy="0"/>
          <a:chOff x="0" y="0"/>
          <a:chExt cx="0" cy="0"/>
        </a:xfrm>
      </p:grpSpPr>
      <p:pic>
        <p:nvPicPr>
          <p:cNvPr id="7" name="Picture 6" descr="Large ocean wave (semitransparent)" title="Ocean Wave"/>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 y="56"/>
            <a:ext cx="12188824" cy="6857887"/>
          </a:xfrm>
          <a:prstGeom prst="rect">
            <a:avLst/>
          </a:prstGeom>
        </p:spPr>
      </p:pic>
      <p:pic>
        <p:nvPicPr>
          <p:cNvPr id="10" name="Picture 9" descr="Large ocean wave"/>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1" y="0"/>
            <a:ext cx="1234758" cy="6857942"/>
          </a:xfrm>
          <a:prstGeom prst="rect">
            <a:avLst/>
          </a:prstGeom>
        </p:spPr>
      </p:pic>
      <p:sp>
        <p:nvSpPr>
          <p:cNvPr id="9" name="Rectangle 8"/>
          <p:cNvSpPr/>
          <p:nvPr/>
        </p:nvSpPr>
        <p:spPr>
          <a:xfrm>
            <a:off x="1006156" y="0"/>
            <a:ext cx="228601" cy="6858000"/>
          </a:xfrm>
          <a:prstGeom prst="rect">
            <a:avLst/>
          </a:prstGeom>
          <a:solidFill>
            <a:srgbClr val="134251">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 name="Title Placeholder 1"/>
          <p:cNvSpPr>
            <a:spLocks noGrp="1"/>
          </p:cNvSpPr>
          <p:nvPr>
            <p:ph type="title"/>
          </p:nvPr>
        </p:nvSpPr>
        <p:spPr>
          <a:xfrm>
            <a:off x="1979612" y="381000"/>
            <a:ext cx="9144001" cy="12192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979612" y="1828800"/>
            <a:ext cx="9144001"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3"/>
          </p:nvPr>
        </p:nvSpPr>
        <p:spPr>
          <a:xfrm>
            <a:off x="1979611" y="6400800"/>
            <a:ext cx="5954834" cy="276228"/>
          </a:xfrm>
          <a:prstGeom prst="rect">
            <a:avLst/>
          </a:prstGeom>
        </p:spPr>
        <p:txBody>
          <a:bodyPr vert="horz" lIns="91440" tIns="45720" rIns="91440" bIns="45720" rtlCol="0" anchor="ctr"/>
          <a:lstStyle>
            <a:lvl1pPr algn="l">
              <a:defRPr sz="1100">
                <a:solidFill>
                  <a:schemeClr val="tx1">
                    <a:tint val="75000"/>
                  </a:schemeClr>
                </a:solidFill>
              </a:defRPr>
            </a:lvl1pPr>
          </a:lstStyle>
          <a:p>
            <a:r>
              <a:rPr lang="en-US" dirty="0"/>
              <a:t>Add a footer</a:t>
            </a:r>
          </a:p>
        </p:txBody>
      </p:sp>
      <p:sp>
        <p:nvSpPr>
          <p:cNvPr id="4" name="Date Placeholder 3"/>
          <p:cNvSpPr>
            <a:spLocks noGrp="1"/>
          </p:cNvSpPr>
          <p:nvPr>
            <p:ph type="dt" sz="half" idx="2"/>
          </p:nvPr>
        </p:nvSpPr>
        <p:spPr>
          <a:xfrm>
            <a:off x="8228011" y="6400800"/>
            <a:ext cx="1548659" cy="276228"/>
          </a:xfrm>
          <a:prstGeom prst="rect">
            <a:avLst/>
          </a:prstGeom>
        </p:spPr>
        <p:txBody>
          <a:bodyPr vert="horz" lIns="91440" tIns="45720" rIns="91440" bIns="45720" rtlCol="0" anchor="ctr"/>
          <a:lstStyle>
            <a:lvl1pPr algn="r">
              <a:defRPr sz="1100">
                <a:solidFill>
                  <a:schemeClr val="tx1">
                    <a:tint val="75000"/>
                  </a:schemeClr>
                </a:solidFill>
              </a:defRPr>
            </a:lvl1pPr>
          </a:lstStyle>
          <a:p>
            <a:fld id="{6B85D658-8C58-46F3-AA54-0ED74F8B4CDC}" type="datetime1">
              <a:rPr lang="en-US" smtClean="0"/>
              <a:pPr/>
              <a:t>12/25/2017</a:t>
            </a:fld>
            <a:endParaRPr lang="en-US" dirty="0"/>
          </a:p>
        </p:txBody>
      </p:sp>
      <p:sp>
        <p:nvSpPr>
          <p:cNvPr id="6" name="Slide Number Placeholder 5"/>
          <p:cNvSpPr>
            <a:spLocks noGrp="1"/>
          </p:cNvSpPr>
          <p:nvPr>
            <p:ph type="sldNum" sz="quarter" idx="4"/>
          </p:nvPr>
        </p:nvSpPr>
        <p:spPr>
          <a:xfrm>
            <a:off x="10056811" y="6400800"/>
            <a:ext cx="1066802" cy="276228"/>
          </a:xfrm>
          <a:prstGeom prst="rect">
            <a:avLst/>
          </a:prstGeom>
        </p:spPr>
        <p:txBody>
          <a:bodyPr vert="horz" lIns="91440" tIns="45720" rIns="91440" bIns="45720" rtlCol="0" anchor="ctr"/>
          <a:lstStyle>
            <a:lvl1pPr algn="r">
              <a:defRPr sz="1100">
                <a:solidFill>
                  <a:schemeClr val="tx1">
                    <a:tint val="75000"/>
                  </a:schemeClr>
                </a:solidFill>
              </a:defRPr>
            </a:lvl1pPr>
          </a:lstStyle>
          <a:p>
            <a:fld id="{2A013F82-EE5E-44EE-A61D-E31C6657F26F}" type="slidenum">
              <a:rPr lang="en-US" smtClean="0"/>
              <a:pPr/>
              <a:t>‹#›</a:t>
            </a:fld>
            <a:endParaRPr lang="en-US" dirty="0"/>
          </a:p>
        </p:txBody>
      </p:sp>
    </p:spTree>
    <p:extLst>
      <p:ext uri="{BB962C8B-B14F-4D97-AF65-F5344CB8AC3E}">
        <p14:creationId xmlns:p14="http://schemas.microsoft.com/office/powerpoint/2010/main" val="140305999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SzPct val="80000"/>
        <a:buFont typeface="Arial"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SzPct val="80000"/>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SzPct val="80000"/>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600"/>
        </a:spcBef>
        <a:buSzPct val="8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3839"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3" Type="http://schemas.openxmlformats.org/officeDocument/2006/relationships/hyperlink" Target="http://www.aljazeera.net/home/getpage/e7382a29-8cce-446d-9973-f9971c308afa/3e2832a5-be79-42be-a7ef-3628ea8dbc85" TargetMode="External"/><Relationship Id="rId2" Type="http://schemas.openxmlformats.org/officeDocument/2006/relationships/hyperlink" Target="http://www.aljazeera.net/home/getpage/12835b50-a872-4466-b351-a0204482c134/fa03fa3b-ab56-47bf-8411-d58f3741aea4" TargetMode="External"/><Relationship Id="rId1" Type="http://schemas.openxmlformats.org/officeDocument/2006/relationships/slideLayout" Target="../slideLayouts/slideLayout2.xml"/><Relationship Id="rId5" Type="http://schemas.openxmlformats.org/officeDocument/2006/relationships/hyperlink" Target="http://www.aljazeera.net/home/getpage/12835b50-a872-4466-b351-a0204482c134/ffa15168-84ee-40de-a05c-b6758d171f0f" TargetMode="External"/><Relationship Id="rId4" Type="http://schemas.openxmlformats.org/officeDocument/2006/relationships/hyperlink" Target="http://www.aljazeera.net/home/getpage/4f51f922-997b-4db4-a88c-158034f501b4/ad239cd7-580c-46ba-be37-57a5fae85329"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7008813" y="990600"/>
            <a:ext cx="4572001" cy="3200400"/>
          </a:xfrm>
        </p:spPr>
        <p:txBody>
          <a:bodyPr>
            <a:normAutofit fontScale="90000"/>
          </a:bodyPr>
          <a:lstStyle/>
          <a:p>
            <a:pPr algn="ctr"/>
            <a:r>
              <a:rPr lang="ar-QA" b="1" dirty="0" smtClean="0">
                <a:solidFill>
                  <a:srgbClr val="FFFF00"/>
                </a:solidFill>
                <a:latin typeface="Arial" panose="020B0604020202020204" pitchFamily="34" charset="0"/>
                <a:cs typeface="Arial" panose="020B0604020202020204" pitchFamily="34" charset="0"/>
              </a:rPr>
              <a:t/>
            </a:r>
            <a:br>
              <a:rPr lang="ar-QA" b="1" dirty="0" smtClean="0">
                <a:solidFill>
                  <a:srgbClr val="FFFF00"/>
                </a:solidFill>
                <a:latin typeface="Arial" panose="020B0604020202020204" pitchFamily="34" charset="0"/>
                <a:cs typeface="Arial" panose="020B0604020202020204" pitchFamily="34" charset="0"/>
              </a:rPr>
            </a:br>
            <a:r>
              <a:rPr lang="ar-SA" sz="6000" b="1" dirty="0">
                <a:solidFill>
                  <a:srgbClr val="FFFF00"/>
                </a:solidFill>
                <a:latin typeface="Arial" panose="020B0604020202020204" pitchFamily="34" charset="0"/>
                <a:cs typeface="Arial" panose="020B0604020202020204" pitchFamily="34" charset="0"/>
              </a:rPr>
              <a:t>إعداد المعلم وتحديات الحصار على دولة </a:t>
            </a:r>
            <a:r>
              <a:rPr lang="ar-SA" sz="6000" b="1" dirty="0" smtClean="0">
                <a:solidFill>
                  <a:srgbClr val="FFFF00"/>
                </a:solidFill>
                <a:latin typeface="Arial" panose="020B0604020202020204" pitchFamily="34" charset="0"/>
                <a:cs typeface="Arial" panose="020B0604020202020204" pitchFamily="34" charset="0"/>
              </a:rPr>
              <a:t>قطر</a:t>
            </a:r>
            <a:br>
              <a:rPr lang="ar-SA" sz="6000" b="1" dirty="0" smtClean="0">
                <a:solidFill>
                  <a:srgbClr val="FFFF00"/>
                </a:solidFill>
                <a:latin typeface="Arial" panose="020B0604020202020204" pitchFamily="34" charset="0"/>
                <a:cs typeface="Arial" panose="020B0604020202020204" pitchFamily="34" charset="0"/>
              </a:rPr>
            </a:br>
            <a:r>
              <a:rPr lang="en-US" sz="3100" b="1" dirty="0">
                <a:latin typeface="Arabic Typesetting" panose="03020402040406030203" pitchFamily="66" charset="-78"/>
                <a:cs typeface="Arabic Typesetting" panose="03020402040406030203" pitchFamily="66" charset="-78"/>
              </a:rPr>
              <a:t/>
            </a:r>
            <a:br>
              <a:rPr lang="en-US" sz="3100" b="1" dirty="0">
                <a:latin typeface="Arabic Typesetting" panose="03020402040406030203" pitchFamily="66" charset="-78"/>
                <a:cs typeface="Arabic Typesetting" panose="03020402040406030203" pitchFamily="66" charset="-78"/>
              </a:rPr>
            </a:br>
            <a:r>
              <a:rPr lang="ar-SA" sz="2700" dirty="0">
                <a:latin typeface="Simplified Arabic" panose="02020603050405020304" pitchFamily="18" charset="-78"/>
                <a:cs typeface="Simplified Arabic" panose="02020603050405020304" pitchFamily="18" charset="-78"/>
              </a:rPr>
              <a:t>لجنة الأنشطة الثقافية والاجتماعية </a:t>
            </a:r>
            <a:r>
              <a:rPr lang="en-US" sz="2700" dirty="0" smtClean="0">
                <a:latin typeface="Simplified Arabic" panose="02020603050405020304" pitchFamily="18" charset="-78"/>
                <a:cs typeface="Simplified Arabic" panose="02020603050405020304" pitchFamily="18" charset="-78"/>
              </a:rPr>
              <a:t/>
            </a:r>
            <a:br>
              <a:rPr lang="en-US" sz="2700" dirty="0" smtClean="0">
                <a:latin typeface="Simplified Arabic" panose="02020603050405020304" pitchFamily="18" charset="-78"/>
                <a:cs typeface="Simplified Arabic" panose="02020603050405020304" pitchFamily="18" charset="-78"/>
              </a:rPr>
            </a:br>
            <a:r>
              <a:rPr lang="ar-SA" sz="2700" dirty="0" smtClean="0">
                <a:latin typeface="Simplified Arabic" panose="02020603050405020304" pitchFamily="18" charset="-78"/>
                <a:cs typeface="Simplified Arabic" panose="02020603050405020304" pitchFamily="18" charset="-78"/>
              </a:rPr>
              <a:t>قسم </a:t>
            </a:r>
            <a:r>
              <a:rPr lang="ar-SA" sz="2700" dirty="0">
                <a:latin typeface="Simplified Arabic" panose="02020603050405020304" pitchFamily="18" charset="-78"/>
                <a:cs typeface="Simplified Arabic" panose="02020603050405020304" pitchFamily="18" charset="-78"/>
              </a:rPr>
              <a:t>العلوم </a:t>
            </a:r>
            <a:r>
              <a:rPr lang="ar-SA" sz="2700" dirty="0" smtClean="0">
                <a:latin typeface="Simplified Arabic" panose="02020603050405020304" pitchFamily="18" charset="-78"/>
                <a:cs typeface="Simplified Arabic" panose="02020603050405020304" pitchFamily="18" charset="-78"/>
              </a:rPr>
              <a:t>التربوية</a:t>
            </a:r>
            <a:endParaRPr lang="en-US" sz="2700" b="1" dirty="0">
              <a:latin typeface="Simplified Arabic" panose="02020603050405020304" pitchFamily="18" charset="-78"/>
              <a:cs typeface="Simplified Arabic" panose="02020603050405020304" pitchFamily="18" charset="-78"/>
            </a:endParaRPr>
          </a:p>
        </p:txBody>
      </p:sp>
      <p:sp>
        <p:nvSpPr>
          <p:cNvPr id="4" name="Subtitle 3"/>
          <p:cNvSpPr>
            <a:spLocks noGrp="1"/>
          </p:cNvSpPr>
          <p:nvPr>
            <p:ph type="subTitle" idx="1"/>
          </p:nvPr>
        </p:nvSpPr>
        <p:spPr/>
        <p:txBody>
          <a:bodyPr>
            <a:noAutofit/>
          </a:bodyPr>
          <a:lstStyle/>
          <a:p>
            <a:pPr algn="ctr"/>
            <a:r>
              <a:rPr lang="ar-QA" sz="2800" dirty="0" smtClean="0">
                <a:solidFill>
                  <a:schemeClr val="tx1"/>
                </a:solidFill>
                <a:latin typeface="Arial" panose="020B0604020202020204" pitchFamily="34" charset="0"/>
                <a:cs typeface="Arial" panose="020B0604020202020204" pitchFamily="34" charset="0"/>
              </a:rPr>
              <a:t>د. بدريه مبارك العماري </a:t>
            </a:r>
          </a:p>
          <a:p>
            <a:pPr algn="ctr"/>
            <a:r>
              <a:rPr lang="ar-SA" dirty="0" smtClean="0">
                <a:solidFill>
                  <a:schemeClr val="tx1"/>
                </a:solidFill>
                <a:latin typeface="Arial" panose="020B0604020202020204" pitchFamily="34" charset="0"/>
                <a:cs typeface="Arial" panose="020B0604020202020204" pitchFamily="34" charset="0"/>
              </a:rPr>
              <a:t>15 أكتوبر 2017</a:t>
            </a:r>
            <a:endParaRPr lang="it-IT" dirty="0"/>
          </a:p>
        </p:txBody>
      </p:sp>
    </p:spTree>
    <p:extLst>
      <p:ext uri="{BB962C8B-B14F-4D97-AF65-F5344CB8AC3E}">
        <p14:creationId xmlns:p14="http://schemas.microsoft.com/office/powerpoint/2010/main" val="280892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QA" b="1" dirty="0" smtClean="0">
                <a:solidFill>
                  <a:srgbClr val="FFFF00"/>
                </a:solidFill>
              </a:rPr>
              <a:t>موقف السعودية والامارات والبحرين ومصر</a:t>
            </a:r>
            <a:endParaRPr lang="en-US" b="1" dirty="0">
              <a:solidFill>
                <a:srgbClr val="FFFF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44397002"/>
              </p:ext>
            </p:extLst>
          </p:nvPr>
        </p:nvGraphicFramePr>
        <p:xfrm>
          <a:off x="1979613" y="1828800"/>
          <a:ext cx="91440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50038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012" y="762000"/>
            <a:ext cx="5791200" cy="5804599"/>
          </a:xfrm>
          <a:prstGeom prst="ellipse">
            <a:avLst/>
          </a:prstGeom>
          <a:ln>
            <a:noFill/>
          </a:ln>
          <a:effectLst>
            <a:softEdge rad="112500"/>
          </a:effectLst>
        </p:spPr>
      </p:pic>
      <p:sp>
        <p:nvSpPr>
          <p:cNvPr id="7" name="Title 6"/>
          <p:cNvSpPr>
            <a:spLocks noGrp="1"/>
          </p:cNvSpPr>
          <p:nvPr>
            <p:ph type="ctrTitle"/>
          </p:nvPr>
        </p:nvSpPr>
        <p:spPr>
          <a:xfrm>
            <a:off x="6993271" y="764146"/>
            <a:ext cx="4572001" cy="3733800"/>
          </a:xfrm>
        </p:spPr>
        <p:txBody>
          <a:bodyPr>
            <a:normAutofit/>
          </a:bodyPr>
          <a:lstStyle/>
          <a:p>
            <a:pPr algn="r"/>
            <a:r>
              <a:rPr lang="ar-QA" sz="3200" b="1" dirty="0" smtClean="0">
                <a:solidFill>
                  <a:srgbClr val="FFFF00"/>
                </a:solidFill>
              </a:rPr>
              <a:t>ثانياً: معوقات اقتصادية</a:t>
            </a:r>
            <a:r>
              <a:rPr lang="ar-QA" sz="2800" dirty="0" smtClean="0">
                <a:solidFill>
                  <a:srgbClr val="FFC000"/>
                </a:solidFill>
              </a:rPr>
              <a:t/>
            </a:r>
            <a:br>
              <a:rPr lang="ar-QA" sz="2800" dirty="0" smtClean="0">
                <a:solidFill>
                  <a:srgbClr val="FFC000"/>
                </a:solidFill>
              </a:rPr>
            </a:br>
            <a:r>
              <a:rPr lang="ar-QA" sz="2800" dirty="0" smtClean="0"/>
              <a:t>حقل </a:t>
            </a:r>
            <a:r>
              <a:rPr lang="ar-QA" sz="2800" dirty="0"/>
              <a:t>الشمال هو أكبر حقل </a:t>
            </a:r>
            <a:r>
              <a:rPr lang="ar-QA" sz="2800" dirty="0" smtClean="0"/>
              <a:t>للغاز </a:t>
            </a:r>
            <a:r>
              <a:rPr lang="ar-QA" sz="2800" dirty="0"/>
              <a:t>بالعالم اكتشف عام 1971، وتبلغ احتياطاته 900 تريليون قدم مكعب قياسي، ويمتد على مساحة ستة آلاف كيلومتر مربع، وهو حقل مشترك بين الدوحة وطهران</a:t>
            </a:r>
            <a:r>
              <a:rPr lang="ar-QA" sz="2800" dirty="0" smtClean="0"/>
              <a:t>.</a:t>
            </a:r>
            <a:endParaRPr lang="en-US" sz="2800" dirty="0"/>
          </a:p>
        </p:txBody>
      </p:sp>
      <p:sp>
        <p:nvSpPr>
          <p:cNvPr id="8" name="Subtitle 7"/>
          <p:cNvSpPr>
            <a:spLocks noGrp="1"/>
          </p:cNvSpPr>
          <p:nvPr>
            <p:ph type="subTitle" idx="1"/>
          </p:nvPr>
        </p:nvSpPr>
        <p:spPr>
          <a:xfrm>
            <a:off x="7008813" y="5638800"/>
            <a:ext cx="4571999" cy="758824"/>
          </a:xfrm>
        </p:spPr>
        <p:txBody>
          <a:bodyPr>
            <a:noAutofit/>
          </a:bodyPr>
          <a:lstStyle/>
          <a:p>
            <a:r>
              <a:rPr lang="ar-QA" sz="2400" b="1" dirty="0">
                <a:solidFill>
                  <a:srgbClr val="FFC000"/>
                </a:solidFill>
              </a:rPr>
              <a:t>حقل الشمال للغاز الأكبر في العالم</a:t>
            </a:r>
            <a:endParaRPr lang="en-US" sz="2400" b="1" dirty="0">
              <a:solidFill>
                <a:srgbClr val="FFC000"/>
              </a:solidFill>
            </a:endParaRPr>
          </a:p>
        </p:txBody>
      </p:sp>
    </p:spTree>
    <p:extLst>
      <p:ext uri="{BB962C8B-B14F-4D97-AF65-F5344CB8AC3E}">
        <p14:creationId xmlns:p14="http://schemas.microsoft.com/office/powerpoint/2010/main" val="746287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3200" b="1" dirty="0" smtClean="0">
                <a:solidFill>
                  <a:srgbClr val="FFFF00"/>
                </a:solidFill>
              </a:rPr>
              <a:t>الضغط الاجتماعي:</a:t>
            </a:r>
            <a:r>
              <a:rPr lang="ar-QA" sz="3200" b="1" dirty="0" smtClean="0">
                <a:solidFill>
                  <a:srgbClr val="FFFF00"/>
                </a:solidFill>
              </a:rPr>
              <a:t/>
            </a:r>
            <a:br>
              <a:rPr lang="ar-QA" sz="3200" b="1" dirty="0" smtClean="0">
                <a:solidFill>
                  <a:srgbClr val="FFFF00"/>
                </a:solidFill>
              </a:rPr>
            </a:br>
            <a:r>
              <a:rPr lang="ar-QA" sz="3200" b="1" dirty="0" smtClean="0">
                <a:solidFill>
                  <a:srgbClr val="FFFF00"/>
                </a:solidFill>
              </a:rPr>
              <a:t>آثار الحصار</a:t>
            </a:r>
            <a:r>
              <a:rPr lang="ar-SA" sz="3200" b="1" dirty="0" smtClean="0">
                <a:solidFill>
                  <a:srgbClr val="FFFF00"/>
                </a:solidFill>
              </a:rPr>
              <a:t> على المجتمع القطري</a:t>
            </a:r>
            <a:endParaRPr lang="en-US" sz="3200" b="1"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pPr algn="r"/>
            <a:endParaRPr lang="ar-QA" sz="2800" dirty="0" smtClean="0">
              <a:latin typeface="Arial" panose="020B0604020202020204" pitchFamily="34" charset="0"/>
              <a:cs typeface="Arial" panose="020B0604020202020204" pitchFamily="34" charset="0"/>
            </a:endParaRPr>
          </a:p>
          <a:p>
            <a:pPr marL="0" indent="0" algn="r">
              <a:buNone/>
            </a:pPr>
            <a:r>
              <a:rPr lang="ar-QA" sz="3500" b="1" dirty="0" smtClean="0">
                <a:latin typeface="Arial" panose="020B0604020202020204" pitchFamily="34" charset="0"/>
                <a:cs typeface="Arial" panose="020B0604020202020204" pitchFamily="34" charset="0"/>
              </a:rPr>
              <a:t>بالنسبة الى الخليجيين كان طرد القطريين من قبل البحرين والامارات والسعودية في5 يونيو هو أكثر صدمة من اعلان الحرب.</a:t>
            </a:r>
            <a:endParaRPr lang="ar-QA" sz="3500" b="1" dirty="0">
              <a:latin typeface="Arial" panose="020B0604020202020204" pitchFamily="34" charset="0"/>
              <a:cs typeface="Arial" panose="020B0604020202020204" pitchFamily="34" charset="0"/>
            </a:endParaRPr>
          </a:p>
          <a:p>
            <a:pPr algn="r"/>
            <a:endParaRPr lang="ar-QA" sz="2800" dirty="0" smtClean="0">
              <a:latin typeface="Arial" panose="020B0604020202020204" pitchFamily="34" charset="0"/>
              <a:cs typeface="Arial" panose="020B0604020202020204" pitchFamily="34" charset="0"/>
            </a:endParaRPr>
          </a:p>
          <a:p>
            <a:pPr algn="r"/>
            <a:r>
              <a:rPr lang="ar-QA" sz="2800" dirty="0" smtClean="0">
                <a:latin typeface="Arial" panose="020B0604020202020204" pitchFamily="34" charset="0"/>
                <a:cs typeface="Arial" panose="020B0604020202020204" pitchFamily="34" charset="0"/>
              </a:rPr>
              <a:t>دول الحصار تطبق مبدأ ( الغاية تبرر الوسيلة) ولا تهتم بأي نتائج إنسانية أو مادية أو اجتماعية أو أخلاقية.</a:t>
            </a:r>
          </a:p>
          <a:p>
            <a:pPr algn="r"/>
            <a:r>
              <a:rPr lang="ar-QA" sz="2800" dirty="0" smtClean="0">
                <a:latin typeface="Arial" panose="020B0604020202020204" pitchFamily="34" charset="0"/>
                <a:cs typeface="Arial" panose="020B0604020202020204" pitchFamily="34" charset="0"/>
              </a:rPr>
              <a:t>الهدف وجود حالة من النقمة والغليان الشعبي مع الدولة.</a:t>
            </a:r>
          </a:p>
          <a:p>
            <a:pPr algn="r"/>
            <a:r>
              <a:rPr lang="ar-QA" sz="2800" dirty="0" smtClean="0">
                <a:latin typeface="Arial" panose="020B0604020202020204" pitchFamily="34" charset="0"/>
                <a:cs typeface="Arial" panose="020B0604020202020204" pitchFamily="34" charset="0"/>
              </a:rPr>
              <a:t>نشر بذور الفتنة وعدم الثقة بين الدولة وأفراد الشعب.</a:t>
            </a:r>
          </a:p>
          <a:p>
            <a:pPr algn="r"/>
            <a:r>
              <a:rPr lang="ar-QA" sz="2800" dirty="0" smtClean="0">
                <a:latin typeface="Arial" panose="020B0604020202020204" pitchFamily="34" charset="0"/>
                <a:cs typeface="Arial" panose="020B0604020202020204" pitchFamily="34" charset="0"/>
              </a:rPr>
              <a:t>بث روح التمرد والثورة على السلطة الحاكمة أو الدولة.</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2515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rgbClr val="FFFF00"/>
                </a:solidFill>
              </a:rPr>
              <a:t>الضغط السياسي:</a:t>
            </a:r>
            <a:r>
              <a:rPr lang="ar-QA" b="1" dirty="0" smtClean="0">
                <a:solidFill>
                  <a:srgbClr val="FFFF00"/>
                </a:solidFill>
              </a:rPr>
              <a:t>نتائج حصار قطر</a:t>
            </a:r>
            <a:endParaRPr lang="en-US" b="1" dirty="0">
              <a:solidFill>
                <a:srgbClr val="FFFF00"/>
              </a:solidFill>
            </a:endParaRPr>
          </a:p>
        </p:txBody>
      </p:sp>
      <p:sp>
        <p:nvSpPr>
          <p:cNvPr id="3" name="Content Placeholder 2"/>
          <p:cNvSpPr>
            <a:spLocks noGrp="1"/>
          </p:cNvSpPr>
          <p:nvPr>
            <p:ph idx="1"/>
          </p:nvPr>
        </p:nvSpPr>
        <p:spPr/>
        <p:txBody>
          <a:bodyPr>
            <a:normAutofit/>
          </a:bodyPr>
          <a:lstStyle/>
          <a:p>
            <a:pPr marL="0" indent="0" algn="r">
              <a:buNone/>
            </a:pPr>
            <a:r>
              <a:rPr lang="ar-QA" dirty="0" smtClean="0"/>
              <a:t> كانت النتائج عكسية </a:t>
            </a:r>
            <a:r>
              <a:rPr lang="ar-SA" dirty="0" smtClean="0"/>
              <a:t>ومخيبة لآمال دول الحصار </a:t>
            </a:r>
            <a:r>
              <a:rPr lang="ar-QA" dirty="0" smtClean="0"/>
              <a:t>بسبب أن الحصار كان غير شرعي ولا يستند على مبررات أو أسباب معلنة واضحة.</a:t>
            </a:r>
          </a:p>
          <a:p>
            <a:pPr marL="0" indent="0" algn="r">
              <a:buNone/>
            </a:pPr>
            <a:r>
              <a:rPr lang="ar-QA" dirty="0" smtClean="0"/>
              <a:t>وبناء على نصوص ميثاق الأمم المتحدة:</a:t>
            </a:r>
          </a:p>
          <a:p>
            <a:pPr marL="0" indent="0" algn="r">
              <a:buNone/>
            </a:pPr>
            <a:r>
              <a:rPr lang="ar-QA" sz="2800" dirty="0" smtClean="0">
                <a:solidFill>
                  <a:srgbClr val="FFC000"/>
                </a:solidFill>
              </a:rPr>
              <a:t>الحصار لا يعتبر شرعياً الا اذا صدر بقرار من مجلس الأمن(الفقرة 2 من المادة 24 من الميثاق.</a:t>
            </a:r>
          </a:p>
          <a:p>
            <a:pPr marL="0" indent="0" algn="r">
              <a:buNone/>
            </a:pPr>
            <a:r>
              <a:rPr lang="ar-QA" dirty="0" smtClean="0"/>
              <a:t>ويعتبر عملاً انتقامياً لا مبرر له ما دام تنفيذه خارج نطاق منظمة الأمم المتحدة.</a:t>
            </a:r>
          </a:p>
          <a:p>
            <a:pPr marL="0" indent="0" algn="r">
              <a:buNone/>
            </a:pPr>
            <a:r>
              <a:rPr lang="ar-QA" dirty="0" smtClean="0"/>
              <a:t>ويذكر ميثاق منظمة الدول الامريكية(بوغوتا 1948) المادة (16):استخدام تدابير الإكراه ذات الطابع الاقتصادي او السياسي للضغط على الإرادة السيادية لدولة أخرى والحصول منها على مزايا من أي نوع».</a:t>
            </a:r>
            <a:endParaRPr lang="en-US" dirty="0"/>
          </a:p>
        </p:txBody>
      </p:sp>
    </p:spTree>
    <p:extLst>
      <p:ext uri="{BB962C8B-B14F-4D97-AF65-F5344CB8AC3E}">
        <p14:creationId xmlns:p14="http://schemas.microsoft.com/office/powerpoint/2010/main" val="769263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rgbClr val="FFFF00"/>
                </a:solidFill>
              </a:rPr>
              <a:t>متى ينتهي الحصار؟</a:t>
            </a:r>
            <a:endParaRPr lang="en-US" b="1" dirty="0">
              <a:solidFill>
                <a:srgbClr val="FFFF00"/>
              </a:solidFill>
            </a:endParaRPr>
          </a:p>
        </p:txBody>
      </p:sp>
      <p:sp>
        <p:nvSpPr>
          <p:cNvPr id="3" name="Content Placeholder 2"/>
          <p:cNvSpPr>
            <a:spLocks noGrp="1"/>
          </p:cNvSpPr>
          <p:nvPr>
            <p:ph idx="1"/>
          </p:nvPr>
        </p:nvSpPr>
        <p:spPr/>
        <p:txBody>
          <a:bodyPr/>
          <a:lstStyle/>
          <a:p>
            <a:pPr algn="r"/>
            <a:endParaRPr lang="ar-QA" dirty="0" smtClean="0"/>
          </a:p>
          <a:p>
            <a:pPr algn="r"/>
            <a:r>
              <a:rPr lang="ar-QA" dirty="0" smtClean="0"/>
              <a:t>يذكر الدكتور محمود رفعت الخبير في </a:t>
            </a:r>
            <a:r>
              <a:rPr lang="ar-QA" dirty="0"/>
              <a:t>القانون </a:t>
            </a:r>
            <a:r>
              <a:rPr lang="ar-QA" dirty="0" smtClean="0"/>
              <a:t>الدولي(الجزيرة،6يونيه2017)</a:t>
            </a:r>
          </a:p>
          <a:p>
            <a:pPr algn="r"/>
            <a:r>
              <a:rPr lang="ar-QA" b="1" dirty="0" smtClean="0">
                <a:solidFill>
                  <a:srgbClr val="FFC000"/>
                </a:solidFill>
              </a:rPr>
              <a:t>(لا يحق فرض حصار على أي دولة الا بقرار من مجلس الأمن، كما لا يجوز منع السفن من العبور باتجاه قطر ، وانه من حق قطر ان ترفع شكوى للأمم المتحدة لمناقشة الموضوع واستصدار قرار أممي بخصوص فتح الحدود ، خاصة انه لا توجد حالة حرب ولا اعمال عدائية.)</a:t>
            </a:r>
            <a:endParaRPr lang="en-US" b="1" dirty="0">
              <a:solidFill>
                <a:srgbClr val="FFC000"/>
              </a:solidFill>
            </a:endParaRPr>
          </a:p>
        </p:txBody>
      </p:sp>
    </p:spTree>
    <p:extLst>
      <p:ext uri="{BB962C8B-B14F-4D97-AF65-F5344CB8AC3E}">
        <p14:creationId xmlns:p14="http://schemas.microsoft.com/office/powerpoint/2010/main" val="1985143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rgbClr val="FFFF00"/>
                </a:solidFill>
              </a:rPr>
              <a:t>الإرهاب </a:t>
            </a:r>
            <a:endParaRPr lang="en-US" b="1" dirty="0">
              <a:solidFill>
                <a:srgbClr val="FFFF00"/>
              </a:solidFill>
            </a:endParaRPr>
          </a:p>
        </p:txBody>
      </p:sp>
      <p:sp>
        <p:nvSpPr>
          <p:cNvPr id="3" name="Content Placeholder 2"/>
          <p:cNvSpPr>
            <a:spLocks noGrp="1"/>
          </p:cNvSpPr>
          <p:nvPr>
            <p:ph idx="1"/>
          </p:nvPr>
        </p:nvSpPr>
        <p:spPr/>
        <p:txBody>
          <a:bodyPr>
            <a:normAutofit/>
          </a:bodyPr>
          <a:lstStyle/>
          <a:p>
            <a:pPr algn="r" rtl="1"/>
            <a:r>
              <a:rPr lang="ar-QA" sz="3200" dirty="0" smtClean="0"/>
              <a:t>الكاتب والصحفي الكويتي طارق المطيري ذكر في حديث مع الجزيرة: </a:t>
            </a:r>
            <a:r>
              <a:rPr lang="ar-QA" sz="3200" dirty="0" smtClean="0">
                <a:solidFill>
                  <a:srgbClr val="FFC000"/>
                </a:solidFill>
              </a:rPr>
              <a:t>«ما هو تعريف مفهوم الإرهاب الذي تتهم به قطر وتهاجم لأجله، وتساءل عن الأدلة التي تثبت دعمها للإرهاب.»</a:t>
            </a:r>
          </a:p>
          <a:p>
            <a:pPr algn="r" rtl="1"/>
            <a:r>
              <a:rPr lang="ar-QA" sz="3200" dirty="0" smtClean="0"/>
              <a:t>وقال المطيري موجهاً كلامه للسعودية والامارات: ما هو تعريف الإرهاب الذي تتهمون قطر بانتهاكه؟ وما الأدلة التي عرضتموها حتى تتهموا قطر بدعم الإرهاب حتى نعرف أصل الأزمة التي تم على أساسها قطع العلاقات معها؟ </a:t>
            </a:r>
            <a:endParaRPr lang="en-US" sz="3200" dirty="0"/>
          </a:p>
        </p:txBody>
      </p:sp>
    </p:spTree>
    <p:extLst>
      <p:ext uri="{BB962C8B-B14F-4D97-AF65-F5344CB8AC3E}">
        <p14:creationId xmlns:p14="http://schemas.microsoft.com/office/powerpoint/2010/main" val="3788866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QA" b="1" dirty="0" smtClean="0">
                <a:solidFill>
                  <a:srgbClr val="FFFF00"/>
                </a:solidFill>
              </a:rPr>
              <a:t>الاستراتيجيات المطلوبة في أزمة حصار قطر</a:t>
            </a:r>
            <a:endParaRPr lang="en-US" b="1" dirty="0">
              <a:solidFill>
                <a:srgbClr val="FFFF00"/>
              </a:solidFill>
            </a:endParaRP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937389316"/>
              </p:ext>
            </p:extLst>
          </p:nvPr>
        </p:nvGraphicFramePr>
        <p:xfrm>
          <a:off x="1979613" y="1828800"/>
          <a:ext cx="91440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1297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QA" dirty="0" smtClean="0"/>
              <a:t>ما هو المطلوب من برنامج اعداد المعلم في أزمة حصار قطر؟</a:t>
            </a:r>
            <a:endParaRPr lang="en-US" dirty="0"/>
          </a:p>
        </p:txBody>
      </p:sp>
      <p:sp>
        <p:nvSpPr>
          <p:cNvPr id="3" name="Content Placeholder 2"/>
          <p:cNvSpPr>
            <a:spLocks noGrp="1"/>
          </p:cNvSpPr>
          <p:nvPr>
            <p:ph idx="1"/>
          </p:nvPr>
        </p:nvSpPr>
        <p:spPr/>
        <p:txBody>
          <a:bodyPr>
            <a:noAutofit/>
          </a:bodyPr>
          <a:lstStyle/>
          <a:p>
            <a:pPr algn="r"/>
            <a:r>
              <a:rPr lang="ar-QA" sz="3600" b="1" dirty="0" smtClean="0">
                <a:solidFill>
                  <a:srgbClr val="FFFF00"/>
                </a:solidFill>
                <a:latin typeface="Arial" panose="020B0604020202020204" pitchFamily="34" charset="0"/>
                <a:cs typeface="Arial" panose="020B0604020202020204" pitchFamily="34" charset="0"/>
              </a:rPr>
              <a:t>تنمية وعي المتعلمين بأزمة حصار قطر وتوفير كل ما يمكن من خبرات ومعلومات ومهارات واتجاهات وقيم تمكن المتعلم من فهم العلاقة المتبادلة بين برنامج اعداد المعلم ما بعد أزمة حصار قطر وبين دعم جهود دولة قطر في التعامل مع قضايا الحصار والتي بات يعاني منها كل من يقيم على أرض قطر، وذلك بهدف دعم السلوك الإيجابي واثارة ميول واهتمام المتعلمين نحو المشاركة بفاعلية في تنمية المجتمع وتشكيل اخلاق الناشئة من أبناء المجتمع والمحافظة على السلوك السوي الذي يمثل الاخلاق الاصيلة للشعب القطري.</a:t>
            </a:r>
            <a:endParaRPr lang="en-US" sz="3600" b="1" dirty="0">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6990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QA" dirty="0" smtClean="0"/>
              <a:t>ان قدرة المعلم على القيام بأدواره في ازمة ما بعد حصار قطر تتوقف على:</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ar-QA" sz="3600" dirty="0" smtClean="0">
                <a:solidFill>
                  <a:srgbClr val="FFC000"/>
                </a:solidFill>
              </a:rPr>
              <a:t>مواكبة التغير الذي احدثه الحصار في التربية والتعليم والثقافة </a:t>
            </a:r>
            <a:r>
              <a:rPr lang="ar-QA" sz="3600" smtClean="0">
                <a:solidFill>
                  <a:srgbClr val="FFC000"/>
                </a:solidFill>
              </a:rPr>
              <a:t>والمجتمع القطري.</a:t>
            </a:r>
            <a:endParaRPr lang="ar-QA" sz="3600" dirty="0" smtClean="0">
              <a:solidFill>
                <a:srgbClr val="FFC000"/>
              </a:solidFill>
            </a:endParaRPr>
          </a:p>
          <a:p>
            <a:pPr>
              <a:buFont typeface="Wingdings" panose="05000000000000000000" pitchFamily="2" charset="2"/>
              <a:buChar char="Ø"/>
            </a:pPr>
            <a:r>
              <a:rPr lang="ar-QA" sz="3600" dirty="0" smtClean="0">
                <a:solidFill>
                  <a:srgbClr val="FFC000"/>
                </a:solidFill>
              </a:rPr>
              <a:t>تكييف المعلم القطري نفسه للتفاعل بإيجابية مع هذا التغير.</a:t>
            </a:r>
          </a:p>
          <a:p>
            <a:pPr>
              <a:buFont typeface="Wingdings" panose="05000000000000000000" pitchFamily="2" charset="2"/>
              <a:buChar char="Ø"/>
            </a:pPr>
            <a:r>
              <a:rPr lang="ar-QA" sz="3600" dirty="0" smtClean="0">
                <a:solidFill>
                  <a:srgbClr val="FFC000"/>
                </a:solidFill>
              </a:rPr>
              <a:t>التعاون مع الزملاء لتقديم الدعم وتعزيز الأدوار فيما بين المعلمين.</a:t>
            </a:r>
            <a:endParaRPr lang="en-US" sz="3600" dirty="0">
              <a:solidFill>
                <a:srgbClr val="FFC000"/>
              </a:solidFill>
            </a:endParaRPr>
          </a:p>
        </p:txBody>
      </p:sp>
    </p:spTree>
    <p:extLst>
      <p:ext uri="{BB962C8B-B14F-4D97-AF65-F5344CB8AC3E}">
        <p14:creationId xmlns:p14="http://schemas.microsoft.com/office/powerpoint/2010/main" val="28029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QA" b="1" dirty="0" smtClean="0">
                <a:solidFill>
                  <a:srgbClr val="FFFF00"/>
                </a:solidFill>
              </a:rPr>
              <a:t>تشكيل الوعي المجتمعي بأزمة حصار قطر</a:t>
            </a:r>
            <a:endParaRPr lang="en-US" b="1" dirty="0">
              <a:solidFill>
                <a:srgbClr val="FFFF00"/>
              </a:solidFill>
            </a:endParaRPr>
          </a:p>
        </p:txBody>
      </p:sp>
      <p:sp>
        <p:nvSpPr>
          <p:cNvPr id="3" name="Content Placeholder 2"/>
          <p:cNvSpPr>
            <a:spLocks noGrp="1"/>
          </p:cNvSpPr>
          <p:nvPr>
            <p:ph idx="1"/>
          </p:nvPr>
        </p:nvSpPr>
        <p:spPr/>
        <p:txBody>
          <a:bodyPr>
            <a:normAutofit/>
          </a:bodyPr>
          <a:lstStyle/>
          <a:p>
            <a:pPr algn="r" rtl="1"/>
            <a:r>
              <a:rPr lang="ar-QA" sz="2800" b="1" dirty="0" smtClean="0">
                <a:latin typeface="Arial" panose="020B0604020202020204" pitchFamily="34" charset="0"/>
                <a:cs typeface="Arial" panose="020B0604020202020204" pitchFamily="34" charset="0"/>
              </a:rPr>
              <a:t>تشكيل ثقافة مجتمعية مضادة وتنمية الوعي بأزمة الحصار يتطلب وضع استراتيجية يتم من خلالها:</a:t>
            </a:r>
          </a:p>
          <a:p>
            <a:pPr algn="r" rtl="1"/>
            <a:r>
              <a:rPr lang="ar-QA" sz="2800" b="1" dirty="0" smtClean="0">
                <a:latin typeface="Arial" panose="020B0604020202020204" pitchFamily="34" charset="0"/>
                <a:cs typeface="Arial" panose="020B0604020202020204" pitchFamily="34" charset="0"/>
              </a:rPr>
              <a:t>1- دعم حملات توعية بأزمة الحصار من خلال أنشطة مختل</a:t>
            </a:r>
            <a:r>
              <a:rPr lang="ar-SA" sz="2800" b="1" dirty="0" smtClean="0">
                <a:latin typeface="Arial" panose="020B0604020202020204" pitchFamily="34" charset="0"/>
                <a:cs typeface="Arial" panose="020B0604020202020204" pitchFamily="34" charset="0"/>
              </a:rPr>
              <a:t>ف</a:t>
            </a:r>
            <a:r>
              <a:rPr lang="ar-QA" sz="2800" b="1" dirty="0" smtClean="0">
                <a:latin typeface="Arial" panose="020B0604020202020204" pitchFamily="34" charset="0"/>
                <a:cs typeface="Arial" panose="020B0604020202020204" pitchFamily="34" charset="0"/>
              </a:rPr>
              <a:t>ة.</a:t>
            </a:r>
          </a:p>
          <a:p>
            <a:pPr algn="r" rtl="1"/>
            <a:r>
              <a:rPr lang="ar-QA" sz="2800" b="1" dirty="0" smtClean="0">
                <a:latin typeface="Arial" panose="020B0604020202020204" pitchFamily="34" charset="0"/>
                <a:cs typeface="Arial" panose="020B0604020202020204" pitchFamily="34" charset="0"/>
              </a:rPr>
              <a:t>2- تحفيز المشاعر الإيجابية </a:t>
            </a:r>
            <a:r>
              <a:rPr lang="ar-SA" sz="2800" b="1" dirty="0" smtClean="0">
                <a:latin typeface="Arial" panose="020B0604020202020204" pitchFamily="34" charset="0"/>
                <a:cs typeface="Arial" panose="020B0604020202020204" pitchFamily="34" charset="0"/>
              </a:rPr>
              <a:t>عند الطالب الجامعي </a:t>
            </a:r>
            <a:r>
              <a:rPr lang="ar-QA" sz="2800" b="1" dirty="0" smtClean="0">
                <a:latin typeface="Arial" panose="020B0604020202020204" pitchFamily="34" charset="0"/>
                <a:cs typeface="Arial" panose="020B0604020202020204" pitchFamily="34" charset="0"/>
              </a:rPr>
              <a:t>للتعامل مع الأزمة</a:t>
            </a:r>
            <a:r>
              <a:rPr lang="ar-SA" sz="2800" b="1" dirty="0" smtClean="0">
                <a:latin typeface="Arial" panose="020B0604020202020204" pitchFamily="34" charset="0"/>
                <a:cs typeface="Arial" panose="020B0604020202020204" pitchFamily="34" charset="0"/>
              </a:rPr>
              <a:t> بحكمة</a:t>
            </a:r>
            <a:r>
              <a:rPr lang="ar-QA" sz="2800" b="1" dirty="0" smtClean="0">
                <a:latin typeface="Arial" panose="020B0604020202020204" pitchFamily="34" charset="0"/>
                <a:cs typeface="Arial" panose="020B0604020202020204" pitchFamily="34" charset="0"/>
              </a:rPr>
              <a:t>.</a:t>
            </a:r>
          </a:p>
          <a:p>
            <a:pPr algn="r" rtl="1"/>
            <a:r>
              <a:rPr lang="ar-QA" sz="2800" b="1" dirty="0" smtClean="0">
                <a:latin typeface="Arial" panose="020B0604020202020204" pitchFamily="34" charset="0"/>
                <a:cs typeface="Arial" panose="020B0604020202020204" pitchFamily="34" charset="0"/>
              </a:rPr>
              <a:t>3- القاء الضوء على الرؤية الحالية والمستقبلية لدولة قطر في مواجهة الأزمة الحالية.</a:t>
            </a:r>
          </a:p>
          <a:p>
            <a:pPr algn="ctr" rtl="1"/>
            <a:r>
              <a:rPr lang="ar-QA" sz="2800" b="1" dirty="0" smtClean="0">
                <a:solidFill>
                  <a:srgbClr val="FFC000"/>
                </a:solidFill>
              </a:rPr>
              <a:t>هل من الممكن أن نقترح أنشطة متنوعة تنفذ داخل الجامعة لنشر الوعي بأهمية تجاوز أزمة حصار قطر ؟</a:t>
            </a:r>
            <a:endParaRPr lang="en-US" sz="2800" b="1" dirty="0">
              <a:solidFill>
                <a:srgbClr val="FFC000"/>
              </a:solidFill>
            </a:endParaRPr>
          </a:p>
        </p:txBody>
      </p:sp>
    </p:spTree>
    <p:extLst>
      <p:ext uri="{BB962C8B-B14F-4D97-AF65-F5344CB8AC3E}">
        <p14:creationId xmlns:p14="http://schemas.microsoft.com/office/powerpoint/2010/main" val="9286573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pPr algn="ctr"/>
            <a:r>
              <a:rPr lang="ar-SA" b="1" dirty="0" smtClean="0">
                <a:solidFill>
                  <a:srgbClr val="FFFF00"/>
                </a:solidFill>
              </a:rPr>
              <a:t>محتويات العرض</a:t>
            </a:r>
            <a:endParaRPr lang="en-US" b="1" dirty="0">
              <a:solidFill>
                <a:srgbClr val="FFFF00"/>
              </a:solidFill>
            </a:endParaRPr>
          </a:p>
        </p:txBody>
      </p:sp>
      <p:sp>
        <p:nvSpPr>
          <p:cNvPr id="14" name="Content Placeholder 13"/>
          <p:cNvSpPr>
            <a:spLocks noGrp="1"/>
          </p:cNvSpPr>
          <p:nvPr>
            <p:ph sz="half" idx="1"/>
          </p:nvPr>
        </p:nvSpPr>
        <p:spPr/>
        <p:txBody>
          <a:bodyPr>
            <a:normAutofit lnSpcReduction="10000"/>
          </a:bodyPr>
          <a:lstStyle/>
          <a:p>
            <a:pPr algn="r" rtl="1"/>
            <a:r>
              <a:rPr lang="ar-SA" dirty="0" smtClean="0">
                <a:latin typeface="Simplified Arabic" panose="02020603050405020304" pitchFamily="18" charset="-78"/>
                <a:cs typeface="Simplified Arabic" panose="02020603050405020304" pitchFamily="18" charset="-78"/>
              </a:rPr>
              <a:t>تشكيل الوعي المجتمعي بأزمة حصار قطر</a:t>
            </a:r>
          </a:p>
          <a:p>
            <a:pPr algn="r" rtl="1"/>
            <a:r>
              <a:rPr lang="ar-SA" dirty="0" smtClean="0">
                <a:latin typeface="Simplified Arabic" panose="02020603050405020304" pitchFamily="18" charset="-78"/>
                <a:cs typeface="Simplified Arabic" panose="02020603050405020304" pitchFamily="18" charset="-78"/>
              </a:rPr>
              <a:t>أهداف مقترحة لبرنامج اعداد المعلم في ازمة حصار قطر</a:t>
            </a:r>
          </a:p>
          <a:p>
            <a:pPr algn="r" rtl="1"/>
            <a:r>
              <a:rPr lang="ar-SA" dirty="0" smtClean="0">
                <a:latin typeface="Simplified Arabic" panose="02020603050405020304" pitchFamily="18" charset="-78"/>
                <a:cs typeface="Simplified Arabic" panose="02020603050405020304" pitchFamily="18" charset="-78"/>
              </a:rPr>
              <a:t>كيف يدمج موضوع ازمة حصار قطر في برنامج شمولي لإعداد المعلم في دولة قطر</a:t>
            </a:r>
          </a:p>
          <a:p>
            <a:pPr algn="r" rtl="1"/>
            <a:r>
              <a:rPr lang="ar-SA" dirty="0" smtClean="0">
                <a:latin typeface="Simplified Arabic" panose="02020603050405020304" pitchFamily="18" charset="-78"/>
                <a:cs typeface="Simplified Arabic" panose="02020603050405020304" pitchFamily="18" charset="-78"/>
              </a:rPr>
              <a:t>مؤشر التنمية البشرية في قطر 2015</a:t>
            </a:r>
          </a:p>
          <a:p>
            <a:pPr algn="r" rtl="1"/>
            <a:r>
              <a:rPr lang="ar-SA" dirty="0" smtClean="0">
                <a:latin typeface="Simplified Arabic" panose="02020603050405020304" pitchFamily="18" charset="-78"/>
                <a:cs typeface="Simplified Arabic" panose="02020603050405020304" pitchFamily="18" charset="-78"/>
              </a:rPr>
              <a:t>المراجع</a:t>
            </a:r>
            <a:endParaRPr lang="ar-SA" dirty="0">
              <a:latin typeface="Simplified Arabic" panose="02020603050405020304" pitchFamily="18" charset="-78"/>
              <a:cs typeface="Simplified Arabic" panose="02020603050405020304" pitchFamily="18" charset="-78"/>
            </a:endParaRPr>
          </a:p>
        </p:txBody>
      </p:sp>
      <p:sp>
        <p:nvSpPr>
          <p:cNvPr id="2" name="Content Placeholder 1"/>
          <p:cNvSpPr>
            <a:spLocks noGrp="1"/>
          </p:cNvSpPr>
          <p:nvPr>
            <p:ph sz="half" idx="2"/>
          </p:nvPr>
        </p:nvSpPr>
        <p:spPr/>
        <p:txBody>
          <a:bodyPr>
            <a:normAutofit lnSpcReduction="10000"/>
          </a:bodyPr>
          <a:lstStyle/>
          <a:p>
            <a:pPr algn="r" rtl="1"/>
            <a:r>
              <a:rPr lang="ar-QA" dirty="0">
                <a:latin typeface="Simplified Arabic" panose="02020603050405020304" pitchFamily="18" charset="-78"/>
                <a:cs typeface="Simplified Arabic" panose="02020603050405020304" pitchFamily="18" charset="-78"/>
              </a:rPr>
              <a:t>مفهوم الحصار </a:t>
            </a:r>
            <a:endParaRPr lang="ar-SA" dirty="0">
              <a:latin typeface="Simplified Arabic" panose="02020603050405020304" pitchFamily="18" charset="-78"/>
              <a:cs typeface="Simplified Arabic" panose="02020603050405020304" pitchFamily="18" charset="-78"/>
            </a:endParaRPr>
          </a:p>
          <a:p>
            <a:pPr algn="r" rtl="1"/>
            <a:r>
              <a:rPr lang="ar-QA" dirty="0">
                <a:latin typeface="Simplified Arabic" panose="02020603050405020304" pitchFamily="18" charset="-78"/>
                <a:cs typeface="Simplified Arabic" panose="02020603050405020304" pitchFamily="18" charset="-78"/>
              </a:rPr>
              <a:t>أهمية </a:t>
            </a:r>
            <a:r>
              <a:rPr lang="ar-SA" dirty="0">
                <a:latin typeface="Simplified Arabic" panose="02020603050405020304" pitchFamily="18" charset="-78"/>
                <a:cs typeface="Simplified Arabic" panose="02020603050405020304" pitchFamily="18" charset="-78"/>
              </a:rPr>
              <a:t>وخطورة </a:t>
            </a:r>
            <a:r>
              <a:rPr lang="ar-QA" dirty="0">
                <a:latin typeface="Simplified Arabic" panose="02020603050405020304" pitchFamily="18" charset="-78"/>
                <a:cs typeface="Simplified Arabic" panose="02020603050405020304" pitchFamily="18" charset="-78"/>
              </a:rPr>
              <a:t>الحدود السياسية</a:t>
            </a:r>
            <a:endParaRPr lang="en-US" dirty="0">
              <a:latin typeface="Simplified Arabic" panose="02020603050405020304" pitchFamily="18" charset="-78"/>
              <a:cs typeface="Simplified Arabic" panose="02020603050405020304" pitchFamily="18" charset="-78"/>
            </a:endParaRPr>
          </a:p>
          <a:p>
            <a:pPr algn="r" rtl="1"/>
            <a:r>
              <a:rPr lang="ar-QA" dirty="0">
                <a:latin typeface="Simplified Arabic" panose="02020603050405020304" pitchFamily="18" charset="-78"/>
                <a:cs typeface="Simplified Arabic" panose="02020603050405020304" pitchFamily="18" charset="-78"/>
              </a:rPr>
              <a:t>اهداف </a:t>
            </a:r>
            <a:r>
              <a:rPr lang="ar-SA" dirty="0">
                <a:latin typeface="Simplified Arabic" panose="02020603050405020304" pitchFamily="18" charset="-78"/>
                <a:cs typeface="Simplified Arabic" panose="02020603050405020304" pitchFamily="18" charset="-78"/>
              </a:rPr>
              <a:t>وأسباب </a:t>
            </a:r>
            <a:r>
              <a:rPr lang="ar-QA" dirty="0">
                <a:latin typeface="Simplified Arabic" panose="02020603050405020304" pitchFamily="18" charset="-78"/>
                <a:cs typeface="Simplified Arabic" panose="02020603050405020304" pitchFamily="18" charset="-78"/>
              </a:rPr>
              <a:t>الحصار</a:t>
            </a:r>
            <a:r>
              <a:rPr lang="ar-SA" dirty="0">
                <a:latin typeface="Simplified Arabic" panose="02020603050405020304" pitchFamily="18" charset="-78"/>
                <a:cs typeface="Simplified Arabic" panose="02020603050405020304" pitchFamily="18" charset="-78"/>
              </a:rPr>
              <a:t> على قطر</a:t>
            </a:r>
          </a:p>
          <a:p>
            <a:pPr algn="r" rtl="1"/>
            <a:r>
              <a:rPr lang="ar-SA" dirty="0">
                <a:latin typeface="Simplified Arabic" panose="02020603050405020304" pitchFamily="18" charset="-78"/>
                <a:cs typeface="Simplified Arabic" panose="02020603050405020304" pitchFamily="18" charset="-78"/>
              </a:rPr>
              <a:t>آثار و</a:t>
            </a:r>
            <a:r>
              <a:rPr lang="ar-QA" dirty="0">
                <a:latin typeface="Simplified Arabic" panose="02020603050405020304" pitchFamily="18" charset="-78"/>
                <a:cs typeface="Simplified Arabic" panose="02020603050405020304" pitchFamily="18" charset="-78"/>
              </a:rPr>
              <a:t>نتائج حصار قطر</a:t>
            </a:r>
            <a:endParaRPr lang="ar-SA" dirty="0">
              <a:latin typeface="Simplified Arabic" panose="02020603050405020304" pitchFamily="18" charset="-78"/>
              <a:cs typeface="Simplified Arabic" panose="02020603050405020304" pitchFamily="18" charset="-78"/>
            </a:endParaRPr>
          </a:p>
          <a:p>
            <a:pPr algn="r" rtl="1"/>
            <a:r>
              <a:rPr lang="ar-QA" dirty="0">
                <a:latin typeface="Simplified Arabic" panose="02020603050405020304" pitchFamily="18" charset="-78"/>
                <a:cs typeface="Simplified Arabic" panose="02020603050405020304" pitchFamily="18" charset="-78"/>
              </a:rPr>
              <a:t>مفهوم الإرهاب</a:t>
            </a:r>
            <a:endParaRPr lang="ar-SA" dirty="0">
              <a:latin typeface="Simplified Arabic" panose="02020603050405020304" pitchFamily="18" charset="-78"/>
              <a:cs typeface="Simplified Arabic" panose="02020603050405020304" pitchFamily="18" charset="-78"/>
            </a:endParaRPr>
          </a:p>
          <a:p>
            <a:pPr algn="r" rtl="1"/>
            <a:r>
              <a:rPr lang="ar-SA" dirty="0">
                <a:latin typeface="Simplified Arabic" panose="02020603050405020304" pitchFamily="18" charset="-78"/>
                <a:cs typeface="Simplified Arabic" panose="02020603050405020304" pitchFamily="18" charset="-78"/>
              </a:rPr>
              <a:t>الاستراتيجيات المطلوبة في أزمة حصار قطر</a:t>
            </a:r>
          </a:p>
          <a:p>
            <a:pPr algn="r" rtl="1"/>
            <a:r>
              <a:rPr lang="ar-SA" dirty="0">
                <a:latin typeface="Simplified Arabic" panose="02020603050405020304" pitchFamily="18" charset="-78"/>
                <a:cs typeface="Simplified Arabic" panose="02020603050405020304" pitchFamily="18" charset="-78"/>
              </a:rPr>
              <a:t>ما هو المطلوب من برامج اعداد المعلم وأزمة حصار قطر</a:t>
            </a:r>
          </a:p>
          <a:p>
            <a:endParaRPr lang="en-US" dirty="0"/>
          </a:p>
        </p:txBody>
      </p:sp>
    </p:spTree>
    <p:extLst>
      <p:ext uri="{BB962C8B-B14F-4D97-AF65-F5344CB8AC3E}">
        <p14:creationId xmlns:p14="http://schemas.microsoft.com/office/powerpoint/2010/main" val="314370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QA" b="1" dirty="0" smtClean="0">
                <a:solidFill>
                  <a:srgbClr val="FFFF00"/>
                </a:solidFill>
              </a:rPr>
              <a:t>أهداف </a:t>
            </a:r>
            <a:r>
              <a:rPr lang="ar-SA" b="1" dirty="0" smtClean="0">
                <a:solidFill>
                  <a:srgbClr val="FFFF00"/>
                </a:solidFill>
              </a:rPr>
              <a:t>وأنشطة مقترحة ل</a:t>
            </a:r>
            <a:r>
              <a:rPr lang="ar-QA" b="1" dirty="0" smtClean="0">
                <a:solidFill>
                  <a:srgbClr val="FFFF00"/>
                </a:solidFill>
              </a:rPr>
              <a:t>برنامج اعداد المعلم في </a:t>
            </a:r>
            <a:r>
              <a:rPr lang="ar-SA" b="1" dirty="0" smtClean="0">
                <a:solidFill>
                  <a:srgbClr val="FFFF00"/>
                </a:solidFill>
              </a:rPr>
              <a:t>ضوء </a:t>
            </a:r>
            <a:r>
              <a:rPr lang="ar-QA" b="1" dirty="0" smtClean="0">
                <a:solidFill>
                  <a:srgbClr val="FFFF00"/>
                </a:solidFill>
              </a:rPr>
              <a:t>أزمة حصار قطر</a:t>
            </a:r>
            <a:endParaRPr lang="en-US" b="1" dirty="0">
              <a:solidFill>
                <a:srgbClr val="FFFF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67481257"/>
              </p:ext>
            </p:extLst>
          </p:nvPr>
        </p:nvGraphicFramePr>
        <p:xfrm>
          <a:off x="1979613" y="1828800"/>
          <a:ext cx="91440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2850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QA" sz="4000" b="1" dirty="0" smtClean="0">
                <a:solidFill>
                  <a:srgbClr val="FFFF00"/>
                </a:solidFill>
                <a:latin typeface="Arial" panose="020B0604020202020204" pitchFamily="34" charset="0"/>
                <a:cs typeface="Arial" panose="020B0604020202020204" pitchFamily="34" charset="0"/>
              </a:rPr>
              <a:t>كيف يدمج موضوع أزمة حصار قطر في برنامج شمولي لإعداد المعلم</a:t>
            </a:r>
            <a:endParaRPr lang="en-US" sz="4000" b="1" dirty="0">
              <a:solidFill>
                <a:srgbClr val="FFFF00"/>
              </a:solidFill>
              <a:latin typeface="Arial" panose="020B0604020202020204" pitchFamily="34" charset="0"/>
              <a:cs typeface="Arial" panose="020B0604020202020204" pitchFamily="34"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673000025"/>
              </p:ext>
            </p:extLst>
          </p:nvPr>
        </p:nvGraphicFramePr>
        <p:xfrm>
          <a:off x="1979613" y="1828800"/>
          <a:ext cx="91440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50984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b="1" dirty="0" smtClean="0">
                <a:latin typeface="Arial" panose="020B0604020202020204" pitchFamily="34" charset="0"/>
                <a:cs typeface="Arial" panose="020B0604020202020204" pitchFamily="34" charset="0"/>
              </a:rPr>
              <a:t>الأسباب الحقيقية لحصار قطر</a:t>
            </a:r>
            <a:r>
              <a:rPr lang="ar-QA" sz="4000" b="1" dirty="0" smtClean="0">
                <a:solidFill>
                  <a:srgbClr val="FFFF00"/>
                </a:solidFill>
                <a:latin typeface="Arial" panose="020B0604020202020204" pitchFamily="34" charset="0"/>
                <a:cs typeface="Arial" panose="020B0604020202020204" pitchFamily="34" charset="0"/>
              </a:rPr>
              <a:t/>
            </a:r>
            <a:br>
              <a:rPr lang="ar-QA" sz="4000" b="1" dirty="0" smtClean="0">
                <a:solidFill>
                  <a:srgbClr val="FFFF00"/>
                </a:solidFill>
                <a:latin typeface="Arial" panose="020B0604020202020204" pitchFamily="34" charset="0"/>
                <a:cs typeface="Arial" panose="020B0604020202020204" pitchFamily="34" charset="0"/>
              </a:rPr>
            </a:br>
            <a:r>
              <a:rPr lang="ar-SA" sz="4000" b="1" dirty="0" smtClean="0">
                <a:solidFill>
                  <a:srgbClr val="FFFF00"/>
                </a:solidFill>
                <a:latin typeface="Arial" panose="020B0604020202020204" pitchFamily="34" charset="0"/>
                <a:cs typeface="Arial" panose="020B0604020202020204" pitchFamily="34" charset="0"/>
              </a:rPr>
              <a:t>مؤشر</a:t>
            </a:r>
            <a:r>
              <a:rPr lang="ar-QA" sz="4000" b="1" dirty="0" smtClean="0">
                <a:solidFill>
                  <a:srgbClr val="FFFF00"/>
                </a:solidFill>
                <a:latin typeface="Arial" panose="020B0604020202020204" pitchFamily="34" charset="0"/>
                <a:cs typeface="Arial" panose="020B0604020202020204" pitchFamily="34" charset="0"/>
              </a:rPr>
              <a:t>ات</a:t>
            </a:r>
            <a:r>
              <a:rPr lang="ar-SA" sz="4000" b="1" dirty="0" smtClean="0">
                <a:solidFill>
                  <a:srgbClr val="FFFF00"/>
                </a:solidFill>
                <a:latin typeface="Arial" panose="020B0604020202020204" pitchFamily="34" charset="0"/>
                <a:cs typeface="Arial" panose="020B0604020202020204" pitchFamily="34" charset="0"/>
              </a:rPr>
              <a:t> التنمية البشرية في قطر</a:t>
            </a:r>
            <a:endParaRPr lang="en-US" sz="4000" b="1" dirty="0">
              <a:solidFill>
                <a:srgbClr val="FFFF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algn="r" rtl="1"/>
            <a:r>
              <a:rPr lang="ar-SA" sz="3200" dirty="0"/>
              <a:t>تصدرت </a:t>
            </a:r>
            <a:r>
              <a:rPr lang="ar-SA" sz="3200" dirty="0">
                <a:hlinkClick r:id="rId2"/>
              </a:rPr>
              <a:t>قطر</a:t>
            </a:r>
            <a:r>
              <a:rPr lang="ar-SA" sz="3200" dirty="0"/>
              <a:t> قائمة الدول العربية في مؤشرات التنمية طبقا لتقرير التنمية البشرية لعام 2015 </a:t>
            </a:r>
            <a:r>
              <a:rPr lang="ar-SA" sz="3200" dirty="0" smtClean="0"/>
              <a:t>الصادر </a:t>
            </a:r>
            <a:r>
              <a:rPr lang="ar-SA" sz="3200" dirty="0"/>
              <a:t>عن </a:t>
            </a:r>
            <a:r>
              <a:rPr lang="ar-SA" sz="3200" dirty="0">
                <a:hlinkClick r:id="rId3"/>
              </a:rPr>
              <a:t>برنامج </a:t>
            </a:r>
            <a:r>
              <a:rPr lang="ar-SA" sz="3200" dirty="0">
                <a:hlinkClick r:id="rId4"/>
              </a:rPr>
              <a:t>الأمم المتحدة</a:t>
            </a:r>
            <a:r>
              <a:rPr lang="ar-SA" sz="3200" dirty="0">
                <a:hlinkClick r:id="rId3"/>
              </a:rPr>
              <a:t> الإنمائي</a:t>
            </a:r>
            <a:r>
              <a:rPr lang="ar-SA" sz="3200" dirty="0"/>
              <a:t>، واحتلت المرتبة الـ32 عالميا من أصل 188 دولة، بينما حلت </a:t>
            </a:r>
            <a:r>
              <a:rPr lang="ar-SA" sz="3200" dirty="0">
                <a:hlinkClick r:id="rId5"/>
              </a:rPr>
              <a:t>جيبوتي</a:t>
            </a:r>
            <a:r>
              <a:rPr lang="ar-SA" sz="3200" dirty="0"/>
              <a:t> في ذيل القائمة عربيا، وحازت على المرتبة 168 عالميا.</a:t>
            </a:r>
            <a:endParaRPr lang="en-US" sz="3200" dirty="0"/>
          </a:p>
        </p:txBody>
      </p:sp>
    </p:spTree>
    <p:extLst>
      <p:ext uri="{BB962C8B-B14F-4D97-AF65-F5344CB8AC3E}">
        <p14:creationId xmlns:p14="http://schemas.microsoft.com/office/powerpoint/2010/main" val="3387480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13113" r="13113"/>
          <a:stretch>
            <a:fillRect/>
          </a:stretch>
        </p:blipFill>
        <p:spPr/>
      </p:pic>
      <p:sp>
        <p:nvSpPr>
          <p:cNvPr id="4" name="Text Placeholder 3"/>
          <p:cNvSpPr>
            <a:spLocks noGrp="1"/>
          </p:cNvSpPr>
          <p:nvPr>
            <p:ph type="body" sz="half" idx="2"/>
          </p:nvPr>
        </p:nvSpPr>
        <p:spPr>
          <a:xfrm>
            <a:off x="1217612" y="3581400"/>
            <a:ext cx="4114800" cy="2057400"/>
          </a:xfrm>
        </p:spPr>
        <p:txBody>
          <a:bodyPr>
            <a:normAutofit/>
          </a:bodyPr>
          <a:lstStyle/>
          <a:p>
            <a:endParaRPr lang="en-US" dirty="0"/>
          </a:p>
        </p:txBody>
      </p:sp>
      <p:sp>
        <p:nvSpPr>
          <p:cNvPr id="9" name="Title 8"/>
          <p:cNvSpPr>
            <a:spLocks noGrp="1"/>
          </p:cNvSpPr>
          <p:nvPr>
            <p:ph type="title"/>
          </p:nvPr>
        </p:nvSpPr>
        <p:spPr>
          <a:xfrm>
            <a:off x="1446211" y="805658"/>
            <a:ext cx="3886201" cy="1099342"/>
          </a:xfrm>
        </p:spPr>
        <p:txBody>
          <a:bodyPr>
            <a:normAutofit fontScale="90000"/>
          </a:bodyPr>
          <a:lstStyle/>
          <a:p>
            <a:r>
              <a:rPr lang="ar-SA" dirty="0" smtClean="0"/>
              <a:t>قطر الأولى عربياً في التنمية البشرية 2016</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911" y="2209800"/>
            <a:ext cx="4114800" cy="3818730"/>
          </a:xfrm>
          <a:prstGeom prst="rect">
            <a:avLst/>
          </a:prstGeom>
        </p:spPr>
      </p:pic>
    </p:spTree>
    <p:extLst>
      <p:ext uri="{BB962C8B-B14F-4D97-AF65-F5344CB8AC3E}">
        <p14:creationId xmlns:p14="http://schemas.microsoft.com/office/powerpoint/2010/main" val="3760552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QA" dirty="0" smtClean="0"/>
              <a:t>مراجع </a:t>
            </a:r>
            <a:endParaRPr lang="en-US" dirty="0"/>
          </a:p>
        </p:txBody>
      </p:sp>
      <p:sp>
        <p:nvSpPr>
          <p:cNvPr id="3" name="Content Placeholder 2"/>
          <p:cNvSpPr>
            <a:spLocks noGrp="1"/>
          </p:cNvSpPr>
          <p:nvPr>
            <p:ph idx="1"/>
          </p:nvPr>
        </p:nvSpPr>
        <p:spPr/>
        <p:txBody>
          <a:bodyPr>
            <a:normAutofit/>
          </a:bodyPr>
          <a:lstStyle/>
          <a:p>
            <a:pPr algn="r" rtl="1"/>
            <a:r>
              <a:rPr lang="ar-SA" dirty="0"/>
              <a:t>- تونكين، القانون الدولي العام، ترجمة أحمد رضا (الهيئة المصرية العامّة للكتاب 1972).</a:t>
            </a:r>
            <a:endParaRPr lang="en-US" dirty="0"/>
          </a:p>
          <a:p>
            <a:pPr algn="r" rtl="1"/>
            <a:r>
              <a:rPr lang="ar-SA" dirty="0"/>
              <a:t>- أحمد أبو الوفا، القانون الدولي العام (دار النهضة العربيّة، القاهرة 1995).</a:t>
            </a:r>
            <a:endParaRPr lang="en-US" dirty="0"/>
          </a:p>
          <a:p>
            <a:pPr algn="r" rtl="1"/>
            <a:r>
              <a:rPr lang="ar-SA" dirty="0"/>
              <a:t>- إسماعيل  صبري مقلد، العلاقات السياسية الدوليّة، دراسة في الأصول والنظريات (المكتبة الأكاديمية، القاهرة 1991).</a:t>
            </a:r>
            <a:endParaRPr lang="en-US" dirty="0"/>
          </a:p>
          <a:p>
            <a:pPr algn="r" rtl="1"/>
            <a:r>
              <a:rPr lang="ar-SA" dirty="0"/>
              <a:t>- جون ماري هنكرتس ولويز دوزوالديك، القانون الدولي الإنساني العرفي، المجلد الأول - القواعد (منشورات</a:t>
            </a:r>
            <a:r>
              <a:rPr lang="en-US" dirty="0"/>
              <a:t>ICRC</a:t>
            </a:r>
            <a:r>
              <a:rPr lang="ar-SA" dirty="0"/>
              <a:t>، مكتب القاهرة 2007).</a:t>
            </a:r>
            <a:endParaRPr lang="en-US" dirty="0"/>
          </a:p>
          <a:p>
            <a:pPr algn="r" rtl="1"/>
            <a:r>
              <a:rPr lang="ar-SA" dirty="0"/>
              <a:t>- حولية لجنة القانون الدولي، المجلد الثاني- الجزء الأول (الأمم المتحدة 1992).</a:t>
            </a:r>
            <a:endParaRPr lang="en-US" dirty="0"/>
          </a:p>
          <a:p>
            <a:pPr algn="r"/>
            <a:endParaRPr lang="en-US" dirty="0"/>
          </a:p>
        </p:txBody>
      </p:sp>
    </p:spTree>
    <p:extLst>
      <p:ext uri="{BB962C8B-B14F-4D97-AF65-F5344CB8AC3E}">
        <p14:creationId xmlns:p14="http://schemas.microsoft.com/office/powerpoint/2010/main" val="2545097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QA" sz="7200" b="1" dirty="0" smtClean="0">
                <a:solidFill>
                  <a:srgbClr val="FFFF00"/>
                </a:solidFill>
              </a:rPr>
              <a:t>الحصار</a:t>
            </a:r>
            <a:endParaRPr lang="en-US" sz="7200" b="1" dirty="0">
              <a:solidFill>
                <a:srgbClr val="FFFF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13338262"/>
              </p:ext>
            </p:extLst>
          </p:nvPr>
        </p:nvGraphicFramePr>
        <p:xfrm>
          <a:off x="1979613" y="1828800"/>
          <a:ext cx="91440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666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QA" sz="4400" b="1" dirty="0" smtClean="0">
                <a:solidFill>
                  <a:srgbClr val="FFFF00"/>
                </a:solidFill>
              </a:rPr>
              <a:t>مفهوم الحصار</a:t>
            </a:r>
            <a:endParaRPr lang="en-US" sz="4400" b="1" dirty="0">
              <a:solidFill>
                <a:srgbClr val="FFFF00"/>
              </a:solidFill>
            </a:endParaRPr>
          </a:p>
        </p:txBody>
      </p:sp>
      <p:sp>
        <p:nvSpPr>
          <p:cNvPr id="3" name="Content Placeholder 2"/>
          <p:cNvSpPr>
            <a:spLocks noGrp="1"/>
          </p:cNvSpPr>
          <p:nvPr>
            <p:ph idx="1"/>
          </p:nvPr>
        </p:nvSpPr>
        <p:spPr/>
        <p:txBody>
          <a:bodyPr>
            <a:normAutofit/>
          </a:bodyPr>
          <a:lstStyle/>
          <a:p>
            <a:pPr algn="r"/>
            <a:r>
              <a:rPr lang="ar-QA" sz="3200" dirty="0" smtClean="0">
                <a:latin typeface="Arial" panose="020B0604020202020204" pitchFamily="34" charset="0"/>
                <a:cs typeface="Arial" panose="020B0604020202020204" pitchFamily="34" charset="0"/>
              </a:rPr>
              <a:t>مفهوم الحصار يقصد به الحبس والمنع والتضييق والمقاطعة والاكراه تلجأ اليه الدول في مواجهة بعضها في علاقاتها المتبادلة.</a:t>
            </a:r>
          </a:p>
          <a:p>
            <a:pPr algn="r"/>
            <a:r>
              <a:rPr lang="ar-QA" sz="3200" dirty="0" smtClean="0">
                <a:latin typeface="Arial" panose="020B0604020202020204" pitchFamily="34" charset="0"/>
                <a:cs typeface="Arial" panose="020B0604020202020204" pitchFamily="34" charset="0"/>
              </a:rPr>
              <a:t>ويرتبط الحصار بوجود الحدود السياسية التي تحدد سيادة الدولة.</a:t>
            </a:r>
          </a:p>
          <a:p>
            <a:pPr algn="r"/>
            <a:r>
              <a:rPr lang="ar-QA" sz="3200" dirty="0" smtClean="0">
                <a:latin typeface="Arial" panose="020B0604020202020204" pitchFamily="34" charset="0"/>
                <a:cs typeface="Arial" panose="020B0604020202020204" pitchFamily="34" charset="0"/>
              </a:rPr>
              <a:t>ويختلف مضمون الحصار باختلاف محتواه وادواته وأهدافه فهناك حصار اقتصادي او سياسي او اعلامي او عسكري.</a:t>
            </a:r>
          </a:p>
          <a:p>
            <a:pPr algn="r"/>
            <a:r>
              <a:rPr lang="ar-QA" sz="3200" dirty="0" smtClean="0">
                <a:latin typeface="Arial" panose="020B0604020202020204" pitchFamily="34" charset="0"/>
                <a:cs typeface="Arial" panose="020B0604020202020204" pitchFamily="34" charset="0"/>
              </a:rPr>
              <a:t>يذكر الجغرافي الأمريكي (اسمان يومان) </a:t>
            </a:r>
            <a:r>
              <a:rPr lang="ar-QA" sz="3200" dirty="0" smtClean="0">
                <a:solidFill>
                  <a:srgbClr val="FFC000"/>
                </a:solidFill>
                <a:latin typeface="Arial" panose="020B0604020202020204" pitchFamily="34" charset="0"/>
                <a:cs typeface="Arial" panose="020B0604020202020204" pitchFamily="34" charset="0"/>
              </a:rPr>
              <a:t>«أن الحدود السياسية للدول كحد السكين التي تعلق عليها نتائج الحروب ومصير السلام وحياة الشعوب أو فناؤها.»</a:t>
            </a:r>
            <a:endParaRPr lang="en-US" sz="3200" dirty="0">
              <a:solidFill>
                <a:srgbClr val="FFC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7035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5400" b="1" dirty="0" smtClean="0">
                <a:solidFill>
                  <a:srgbClr val="FFFF00"/>
                </a:solidFill>
              </a:rPr>
              <a:t>حدود قطر</a:t>
            </a:r>
            <a:endParaRPr lang="en-US" sz="5400" b="1" dirty="0">
              <a:solidFill>
                <a:srgbClr val="FFFF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17812" y="1600200"/>
            <a:ext cx="6934200" cy="5105400"/>
          </a:xfrm>
        </p:spPr>
      </p:pic>
    </p:spTree>
    <p:extLst>
      <p:ext uri="{BB962C8B-B14F-4D97-AF65-F5344CB8AC3E}">
        <p14:creationId xmlns:p14="http://schemas.microsoft.com/office/powerpoint/2010/main" val="3406540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QA" sz="4000" b="1" dirty="0" smtClean="0">
                <a:solidFill>
                  <a:srgbClr val="FFFF00"/>
                </a:solidFill>
              </a:rPr>
              <a:t>أهمية الحدود السياسية</a:t>
            </a:r>
            <a:endParaRPr lang="en-US" sz="4000" b="1" dirty="0">
              <a:solidFill>
                <a:srgbClr val="FFFF00"/>
              </a:solidFill>
            </a:endParaRPr>
          </a:p>
        </p:txBody>
      </p:sp>
      <p:sp>
        <p:nvSpPr>
          <p:cNvPr id="3" name="Content Placeholder 2"/>
          <p:cNvSpPr>
            <a:spLocks noGrp="1"/>
          </p:cNvSpPr>
          <p:nvPr>
            <p:ph idx="1"/>
          </p:nvPr>
        </p:nvSpPr>
        <p:spPr/>
        <p:txBody>
          <a:bodyPr>
            <a:normAutofit lnSpcReduction="10000"/>
          </a:bodyPr>
          <a:lstStyle/>
          <a:p>
            <a:pPr marL="0" indent="0" algn="r">
              <a:buNone/>
            </a:pPr>
            <a:r>
              <a:rPr lang="ar-QA" sz="3200" dirty="0" smtClean="0">
                <a:latin typeface="Arial" panose="020B0604020202020204" pitchFamily="34" charset="0"/>
                <a:cs typeface="Arial" panose="020B0604020202020204" pitchFamily="34" charset="0"/>
              </a:rPr>
              <a:t>- مركز الدفاع الأول ضد الأخطار والغزوات الأجنبية.</a:t>
            </a:r>
          </a:p>
          <a:p>
            <a:pPr marL="0" indent="0" algn="r">
              <a:buNone/>
            </a:pPr>
            <a:r>
              <a:rPr lang="ar-QA" sz="3200" dirty="0" smtClean="0">
                <a:latin typeface="Arial" panose="020B0604020202020204" pitchFamily="34" charset="0"/>
                <a:cs typeface="Arial" panose="020B0604020202020204" pitchFamily="34" charset="0"/>
              </a:rPr>
              <a:t>- يحمي الوطن من العصابات والمجرمين والمهربين والإرهابيين.</a:t>
            </a:r>
          </a:p>
          <a:p>
            <a:pPr algn="r">
              <a:buFontTx/>
              <a:buChar char="-"/>
            </a:pPr>
            <a:r>
              <a:rPr lang="ar-QA" sz="3200" dirty="0" smtClean="0">
                <a:latin typeface="Arial" panose="020B0604020202020204" pitchFamily="34" charset="0"/>
                <a:cs typeface="Arial" panose="020B0604020202020204" pitchFamily="34" charset="0"/>
              </a:rPr>
              <a:t>- تحمي البلاد من الأوبئة والامراض السارية والمعدية.</a:t>
            </a:r>
          </a:p>
          <a:p>
            <a:pPr algn="r">
              <a:buFontTx/>
              <a:buChar char="-"/>
            </a:pPr>
            <a:r>
              <a:rPr lang="ar-QA" sz="3200" dirty="0" smtClean="0">
                <a:latin typeface="Arial" panose="020B0604020202020204" pitchFamily="34" charset="0"/>
                <a:cs typeface="Arial" panose="020B0604020202020204" pitchFamily="34" charset="0"/>
              </a:rPr>
              <a:t>- تمنع دخول المنتجات الزراعية أو الحيوانية المصابة. </a:t>
            </a:r>
          </a:p>
          <a:p>
            <a:pPr algn="r">
              <a:buFontTx/>
              <a:buChar char="-"/>
            </a:pPr>
            <a:r>
              <a:rPr lang="ar-QA" sz="3200" dirty="0" smtClean="0">
                <a:latin typeface="Arial" panose="020B0604020202020204" pitchFamily="34" charset="0"/>
                <a:cs typeface="Arial" panose="020B0604020202020204" pitchFamily="34" charset="0"/>
              </a:rPr>
              <a:t>- ضبط عملية تنقل الأفراد والهجرة منها واليها ومراقبتها.</a:t>
            </a:r>
          </a:p>
          <a:p>
            <a:pPr algn="r">
              <a:buFontTx/>
              <a:buChar char="-"/>
            </a:pPr>
            <a:r>
              <a:rPr lang="ar-QA" sz="3200" dirty="0" smtClean="0">
                <a:latin typeface="Arial" panose="020B0604020202020204" pitchFamily="34" charset="0"/>
                <a:cs typeface="Arial" panose="020B0604020202020204" pitchFamily="34" charset="0"/>
              </a:rPr>
              <a:t>- تمنع دخول غير المرغوب في دخولهم الى البلاد.</a:t>
            </a:r>
          </a:p>
          <a:p>
            <a:pPr algn="r">
              <a:buFontTx/>
              <a:buChar char="-"/>
            </a:pPr>
            <a:r>
              <a:rPr lang="ar-QA" sz="3200" dirty="0" smtClean="0">
                <a:latin typeface="Arial" panose="020B0604020202020204" pitchFamily="34" charset="0"/>
                <a:cs typeface="Arial" panose="020B0604020202020204" pitchFamily="34" charset="0"/>
              </a:rPr>
              <a:t>- تحديد مصالح الدول واستغلال مواردها وثرواتها الطبيعية</a:t>
            </a:r>
            <a:r>
              <a:rPr lang="ar-QA" dirty="0" smtClean="0"/>
              <a:t>.</a:t>
            </a:r>
            <a:endParaRPr lang="en-US" dirty="0"/>
          </a:p>
        </p:txBody>
      </p:sp>
    </p:spTree>
    <p:extLst>
      <p:ext uri="{BB962C8B-B14F-4D97-AF65-F5344CB8AC3E}">
        <p14:creationId xmlns:p14="http://schemas.microsoft.com/office/powerpoint/2010/main" val="3789375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QA" sz="4400" b="1" dirty="0" smtClean="0">
                <a:solidFill>
                  <a:srgbClr val="FFFF00"/>
                </a:solidFill>
              </a:rPr>
              <a:t>الحصار على الحدود السيادية</a:t>
            </a:r>
            <a:endParaRPr lang="en-US" sz="4400" b="1" dirty="0">
              <a:solidFill>
                <a:srgbClr val="FFFF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52972669"/>
              </p:ext>
            </p:extLst>
          </p:nvPr>
        </p:nvGraphicFramePr>
        <p:xfrm>
          <a:off x="1979613" y="1828800"/>
          <a:ext cx="91440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2350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QA" sz="4000" b="1" dirty="0" smtClean="0">
                <a:solidFill>
                  <a:srgbClr val="FFFF00"/>
                </a:solidFill>
              </a:rPr>
              <a:t>أهداف </a:t>
            </a:r>
            <a:r>
              <a:rPr lang="ar-SA" sz="4000" b="1" dirty="0" smtClean="0">
                <a:solidFill>
                  <a:srgbClr val="FFFF00"/>
                </a:solidFill>
              </a:rPr>
              <a:t>وأسباب </a:t>
            </a:r>
            <a:r>
              <a:rPr lang="ar-QA" sz="4000" b="1" dirty="0" smtClean="0">
                <a:solidFill>
                  <a:srgbClr val="FFFF00"/>
                </a:solidFill>
              </a:rPr>
              <a:t>الحصار</a:t>
            </a:r>
            <a:r>
              <a:rPr lang="ar-SA" sz="4000" b="1" dirty="0" smtClean="0">
                <a:solidFill>
                  <a:srgbClr val="FFFF00"/>
                </a:solidFill>
              </a:rPr>
              <a:t> على قطر</a:t>
            </a:r>
            <a:endParaRPr sz="4000" b="1" dirty="0">
              <a:solidFill>
                <a:srgbClr val="FFFF00"/>
              </a:solidFill>
            </a:endParaRPr>
          </a:p>
        </p:txBody>
      </p:sp>
      <p:sp>
        <p:nvSpPr>
          <p:cNvPr id="4" name="Content Placeholder 3"/>
          <p:cNvSpPr>
            <a:spLocks noGrp="1"/>
          </p:cNvSpPr>
          <p:nvPr>
            <p:ph sz="half" idx="1"/>
          </p:nvPr>
        </p:nvSpPr>
        <p:spPr/>
        <p:txBody>
          <a:bodyPr>
            <a:noAutofit/>
          </a:bodyPr>
          <a:lstStyle/>
          <a:p>
            <a:r>
              <a:rPr lang="ar-SA" dirty="0" smtClean="0"/>
              <a:t>.</a:t>
            </a:r>
            <a:endParaRPr lang="en-US" dirty="0"/>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32985120"/>
              </p:ext>
            </p:extLst>
          </p:nvPr>
        </p:nvGraphicFramePr>
        <p:xfrm>
          <a:off x="2513012" y="1828800"/>
          <a:ext cx="8610601"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2157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000" b="1" dirty="0" smtClean="0">
                <a:solidFill>
                  <a:srgbClr val="FFFF00"/>
                </a:solidFill>
              </a:rPr>
              <a:t>أولا:</a:t>
            </a:r>
            <a:r>
              <a:rPr lang="ar-QA" sz="4000" b="1" dirty="0" smtClean="0">
                <a:solidFill>
                  <a:srgbClr val="FFFF00"/>
                </a:solidFill>
              </a:rPr>
              <a:t> الانتقام والثأر- تاريخ قطر الحديث</a:t>
            </a:r>
            <a:endParaRPr lang="en-US" sz="4000" b="1" dirty="0">
              <a:solidFill>
                <a:srgbClr val="FFFF00"/>
              </a:solidFill>
            </a:endParaRPr>
          </a:p>
        </p:txBody>
      </p:sp>
      <p:graphicFrame>
        <p:nvGraphicFramePr>
          <p:cNvPr id="18" name="Content Placeholder 17"/>
          <p:cNvGraphicFramePr>
            <a:graphicFrameLocks noGrp="1"/>
          </p:cNvGraphicFramePr>
          <p:nvPr>
            <p:ph idx="1"/>
            <p:extLst>
              <p:ext uri="{D42A27DB-BD31-4B8C-83A1-F6EECF244321}">
                <p14:modId xmlns:p14="http://schemas.microsoft.com/office/powerpoint/2010/main" val="1152510414"/>
              </p:ext>
            </p:extLst>
          </p:nvPr>
        </p:nvGraphicFramePr>
        <p:xfrm>
          <a:off x="2208212" y="2133600"/>
          <a:ext cx="8534400" cy="388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2570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cean Waves 16x9">
  <a:themeElements>
    <a:clrScheme name="Ocean Waves">
      <a:dk1>
        <a:sysClr val="windowText" lastClr="000000"/>
      </a:dk1>
      <a:lt1>
        <a:sysClr val="window" lastClr="FFFFFF"/>
      </a:lt1>
      <a:dk2>
        <a:srgbClr val="134251"/>
      </a:dk2>
      <a:lt2>
        <a:srgbClr val="83BEC0"/>
      </a:lt2>
      <a:accent1>
        <a:srgbClr val="339C9F"/>
      </a:accent1>
      <a:accent2>
        <a:srgbClr val="E68010"/>
      </a:accent2>
      <a:accent3>
        <a:srgbClr val="8EB414"/>
      </a:accent3>
      <a:accent4>
        <a:srgbClr val="0CB89B"/>
      </a:accent4>
      <a:accent5>
        <a:srgbClr val="ECB720"/>
      </a:accent5>
      <a:accent6>
        <a:srgbClr val="319762"/>
      </a:accent6>
      <a:hlink>
        <a:srgbClr val="E68010"/>
      </a:hlink>
      <a:folHlink>
        <a:srgbClr val="339C9F"/>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cean waves nature presentation (widescreen).potx" id="{1FE9163D-5548-432F-82B6-65BFDB1BFAF3}" vid="{2D48191D-94F2-482B-9433-3810ECBC6178}"/>
    </a:ext>
  </a:extLst>
</a:theme>
</file>

<file path=ppt/theme/theme2.xml><?xml version="1.0" encoding="utf-8"?>
<a:theme xmlns:a="http://schemas.openxmlformats.org/drawingml/2006/main" name="Office Theme">
  <a:themeElements>
    <a:clrScheme name="Ocean Waves">
      <a:dk1>
        <a:sysClr val="windowText" lastClr="000000"/>
      </a:dk1>
      <a:lt1>
        <a:sysClr val="window" lastClr="FFFFFF"/>
      </a:lt1>
      <a:dk2>
        <a:srgbClr val="134251"/>
      </a:dk2>
      <a:lt2>
        <a:srgbClr val="83BEC0"/>
      </a:lt2>
      <a:accent1>
        <a:srgbClr val="339C9F"/>
      </a:accent1>
      <a:accent2>
        <a:srgbClr val="E68010"/>
      </a:accent2>
      <a:accent3>
        <a:srgbClr val="8EB414"/>
      </a:accent3>
      <a:accent4>
        <a:srgbClr val="0CB89B"/>
      </a:accent4>
      <a:accent5>
        <a:srgbClr val="ECB720"/>
      </a:accent5>
      <a:accent6>
        <a:srgbClr val="319762"/>
      </a:accent6>
      <a:hlink>
        <a:srgbClr val="E68010"/>
      </a:hlink>
      <a:folHlink>
        <a:srgbClr val="339C9F"/>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Ocean Waves">
      <a:dk1>
        <a:sysClr val="windowText" lastClr="000000"/>
      </a:dk1>
      <a:lt1>
        <a:sysClr val="window" lastClr="FFFFFF"/>
      </a:lt1>
      <a:dk2>
        <a:srgbClr val="134251"/>
      </a:dk2>
      <a:lt2>
        <a:srgbClr val="83BEC0"/>
      </a:lt2>
      <a:accent1>
        <a:srgbClr val="339C9F"/>
      </a:accent1>
      <a:accent2>
        <a:srgbClr val="E68010"/>
      </a:accent2>
      <a:accent3>
        <a:srgbClr val="8EB414"/>
      </a:accent3>
      <a:accent4>
        <a:srgbClr val="0CB89B"/>
      </a:accent4>
      <a:accent5>
        <a:srgbClr val="ECB720"/>
      </a:accent5>
      <a:accent6>
        <a:srgbClr val="319762"/>
      </a:accent6>
      <a:hlink>
        <a:srgbClr val="E68010"/>
      </a:hlink>
      <a:folHlink>
        <a:srgbClr val="339C9F"/>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عرض بور بوينت</Item_x0020_Details>
    <Template_x0020_details xmlns="40262f94-9f35-4ac3-9a90-690165a166b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5C5BB1-9D2C-412A-AE6C-0FC75190A4CE}">
  <ds:schemaRefs>
    <ds:schemaRef ds:uri="http://purl.org/dc/terms/"/>
    <ds:schemaRef ds:uri="http://schemas.microsoft.com/office/infopath/2007/PartnerControls"/>
    <ds:schemaRef ds:uri="http://schemas.openxmlformats.org/package/2006/metadata/core-properties"/>
    <ds:schemaRef ds:uri="http://purl.org/dc/dcmitype/"/>
    <ds:schemaRef ds:uri="a4f35948-e619-41b3-aa29-22878b09cfd2"/>
    <ds:schemaRef ds:uri="http://schemas.microsoft.com/office/2006/metadata/properties"/>
    <ds:schemaRef ds:uri="http://purl.org/dc/elements/1.1/"/>
    <ds:schemaRef ds:uri="http://schemas.microsoft.com/office/2006/documentManagement/types"/>
    <ds:schemaRef ds:uri="40262f94-9f35-4ac3-9a90-690165a166b7"/>
    <ds:schemaRef ds:uri="http://www.w3.org/XML/1998/namespace"/>
  </ds:schemaRefs>
</ds:datastoreItem>
</file>

<file path=customXml/itemProps2.xml><?xml version="1.0" encoding="utf-8"?>
<ds:datastoreItem xmlns:ds="http://schemas.openxmlformats.org/officeDocument/2006/customXml" ds:itemID="{E6A2223A-9182-462D-922F-5606A5A907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B6DE00F-F2BC-4082-AB87-D0D78777DE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Ocean waves nature presentation (widescreen)</Template>
  <TotalTime>1213</TotalTime>
  <Words>1099</Words>
  <Application>Microsoft Office PowerPoint</Application>
  <PresentationFormat>Custom</PresentationFormat>
  <Paragraphs>132</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Ocean Waves 16x9</vt:lpstr>
      <vt:lpstr> إعداد المعلم وتحديات الحصار على دولة قطر  لجنة الأنشطة الثقافية والاجتماعية  قسم العلوم التربوية</vt:lpstr>
      <vt:lpstr>محتويات العرض</vt:lpstr>
      <vt:lpstr>الحصار</vt:lpstr>
      <vt:lpstr>مفهوم الحصار</vt:lpstr>
      <vt:lpstr>حدود قطر</vt:lpstr>
      <vt:lpstr>أهمية الحدود السياسية</vt:lpstr>
      <vt:lpstr>الحصار على الحدود السيادية</vt:lpstr>
      <vt:lpstr>أهداف وأسباب الحصار على قطر</vt:lpstr>
      <vt:lpstr>أولا: الانتقام والثأر- تاريخ قطر الحديث</vt:lpstr>
      <vt:lpstr>موقف السعودية والامارات والبحرين ومصر</vt:lpstr>
      <vt:lpstr>ثانياً: معوقات اقتصادية حقل الشمال هو أكبر حقل للغاز بالعالم اكتشف عام 1971، وتبلغ احتياطاته 900 تريليون قدم مكعب قياسي، ويمتد على مساحة ستة آلاف كيلومتر مربع، وهو حقل مشترك بين الدوحة وطهران.</vt:lpstr>
      <vt:lpstr>الضغط الاجتماعي: آثار الحصار على المجتمع القطري</vt:lpstr>
      <vt:lpstr>الضغط السياسي:نتائج حصار قطر</vt:lpstr>
      <vt:lpstr>متى ينتهي الحصار؟</vt:lpstr>
      <vt:lpstr>الإرهاب </vt:lpstr>
      <vt:lpstr>الاستراتيجيات المطلوبة في أزمة حصار قطر</vt:lpstr>
      <vt:lpstr>ما هو المطلوب من برنامج اعداد المعلم في أزمة حصار قطر؟</vt:lpstr>
      <vt:lpstr>ان قدرة المعلم على القيام بأدواره في ازمة ما بعد حصار قطر تتوقف على:</vt:lpstr>
      <vt:lpstr>تشكيل الوعي المجتمعي بأزمة حصار قطر</vt:lpstr>
      <vt:lpstr>أهداف وأنشطة مقترحة لبرنامج اعداد المعلم في ضوء أزمة حصار قطر</vt:lpstr>
      <vt:lpstr>كيف يدمج موضوع أزمة حصار قطر في برنامج شمولي لإعداد المعلم</vt:lpstr>
      <vt:lpstr>الأسباب الحقيقية لحصار قطر مؤشرات التنمية البشرية في قطر</vt:lpstr>
      <vt:lpstr>قطر الأولى عربياً في التنمية البشرية 2016</vt:lpstr>
      <vt:lpstr>مراجع </vt:lpstr>
    </vt:vector>
  </TitlesOfParts>
  <Company>Qatar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التربية والتنمية البشرية</dc:title>
  <dc:creator>Badreya Mubarak S M Al-Ammari</dc:creator>
  <cp:lastModifiedBy>Aisha Hassan M A Al-Abdulla</cp:lastModifiedBy>
  <cp:revision>99</cp:revision>
  <dcterms:created xsi:type="dcterms:W3CDTF">2017-04-16T08:44:09Z</dcterms:created>
  <dcterms:modified xsi:type="dcterms:W3CDTF">2017-12-25T07:15:19Z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