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3"/>
  </p:notesMasterIdLst>
  <p:handoutMasterIdLst>
    <p:handoutMasterId r:id="rId4"/>
  </p:handoutMasterIdLst>
  <p:sldIdLst>
    <p:sldId id="256" r:id="rId2"/>
  </p:sldIdLst>
  <p:sldSz cx="30267275" cy="42794238"/>
  <p:notesSz cx="32099250" cy="43072050"/>
  <p:custDataLst>
    <p:tags r:id="rId5"/>
  </p:custDataLst>
  <p:defaultTextStyle>
    <a:defPPr>
      <a:defRPr lang="en-US"/>
    </a:defPPr>
    <a:lvl1pPr algn="l" rtl="0" fontAlgn="base">
      <a:spcBef>
        <a:spcPct val="0"/>
      </a:spcBef>
      <a:spcAft>
        <a:spcPct val="0"/>
      </a:spcAft>
      <a:defRPr sz="9000" kern="1200">
        <a:solidFill>
          <a:schemeClr val="tx1"/>
        </a:solidFill>
        <a:latin typeface="Arial"/>
        <a:ea typeface="+mn-ea"/>
        <a:cs typeface="+mn-cs"/>
      </a:defRPr>
    </a:lvl1pPr>
    <a:lvl2pPr marL="433388" indent="23813" algn="l" rtl="0" fontAlgn="base">
      <a:spcBef>
        <a:spcPct val="0"/>
      </a:spcBef>
      <a:spcAft>
        <a:spcPct val="0"/>
      </a:spcAft>
      <a:defRPr sz="9000" kern="1200">
        <a:solidFill>
          <a:schemeClr val="tx1"/>
        </a:solidFill>
        <a:latin typeface="Arial"/>
        <a:ea typeface="+mn-ea"/>
        <a:cs typeface="+mn-cs"/>
      </a:defRPr>
    </a:lvl2pPr>
    <a:lvl3pPr marL="868363" indent="46038" algn="l" rtl="0" fontAlgn="base">
      <a:spcBef>
        <a:spcPct val="0"/>
      </a:spcBef>
      <a:spcAft>
        <a:spcPct val="0"/>
      </a:spcAft>
      <a:defRPr sz="9000" kern="1200">
        <a:solidFill>
          <a:schemeClr val="tx1"/>
        </a:solidFill>
        <a:latin typeface="Arial"/>
        <a:ea typeface="+mn-ea"/>
        <a:cs typeface="+mn-cs"/>
      </a:defRPr>
    </a:lvl3pPr>
    <a:lvl4pPr marL="1303338" indent="68263" algn="l" rtl="0" fontAlgn="base">
      <a:spcBef>
        <a:spcPct val="0"/>
      </a:spcBef>
      <a:spcAft>
        <a:spcPct val="0"/>
      </a:spcAft>
      <a:defRPr sz="9000" kern="1200">
        <a:solidFill>
          <a:schemeClr val="tx1"/>
        </a:solidFill>
        <a:latin typeface="Arial"/>
        <a:ea typeface="+mn-ea"/>
        <a:cs typeface="+mn-cs"/>
      </a:defRPr>
    </a:lvl4pPr>
    <a:lvl5pPr marL="1738313" indent="90488" algn="l" rtl="0" fontAlgn="base">
      <a:spcBef>
        <a:spcPct val="0"/>
      </a:spcBef>
      <a:spcAft>
        <a:spcPct val="0"/>
      </a:spcAft>
      <a:defRPr sz="9000" kern="1200">
        <a:solidFill>
          <a:schemeClr val="tx1"/>
        </a:solidFill>
        <a:latin typeface="Arial"/>
        <a:ea typeface="+mn-ea"/>
        <a:cs typeface="+mn-cs"/>
      </a:defRPr>
    </a:lvl5pPr>
    <a:lvl6pPr marL="2286000" algn="l" defTabSz="914400" rtl="0" eaLnBrk="1" latinLnBrk="0" hangingPunct="1">
      <a:defRPr sz="9000" kern="1200">
        <a:solidFill>
          <a:schemeClr val="tx1"/>
        </a:solidFill>
        <a:latin typeface="Arial"/>
        <a:ea typeface="+mn-ea"/>
        <a:cs typeface="+mn-cs"/>
      </a:defRPr>
    </a:lvl6pPr>
    <a:lvl7pPr marL="2743200" algn="l" defTabSz="914400" rtl="0" eaLnBrk="1" latinLnBrk="0" hangingPunct="1">
      <a:defRPr sz="9000" kern="1200">
        <a:solidFill>
          <a:schemeClr val="tx1"/>
        </a:solidFill>
        <a:latin typeface="Arial"/>
        <a:ea typeface="+mn-ea"/>
        <a:cs typeface="+mn-cs"/>
      </a:defRPr>
    </a:lvl7pPr>
    <a:lvl8pPr marL="3200400" algn="l" defTabSz="914400" rtl="0" eaLnBrk="1" latinLnBrk="0" hangingPunct="1">
      <a:defRPr sz="9000" kern="1200">
        <a:solidFill>
          <a:schemeClr val="tx1"/>
        </a:solidFill>
        <a:latin typeface="Arial"/>
        <a:ea typeface="+mn-ea"/>
        <a:cs typeface="+mn-cs"/>
      </a:defRPr>
    </a:lvl8pPr>
    <a:lvl9pPr marL="3657600" algn="l" defTabSz="914400" rtl="0" eaLnBrk="1" latinLnBrk="0" hangingPunct="1">
      <a:defRPr sz="9000"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13479">
          <p15:clr>
            <a:srgbClr val="A4A3A4"/>
          </p15:clr>
        </p15:guide>
        <p15:guide id="2" pos="953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F5D0"/>
    <a:srgbClr val="CCF5BB"/>
    <a:srgbClr val="E8B2C3"/>
    <a:srgbClr val="E6BA45"/>
    <a:srgbClr val="37460D"/>
    <a:srgbClr val="C4CDD0"/>
    <a:srgbClr val="C5C9CF"/>
    <a:srgbClr val="D3DAE7"/>
    <a:srgbClr val="CDDFFF"/>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9449" autoAdjust="0"/>
  </p:normalViewPr>
  <p:slideViewPr>
    <p:cSldViewPr snapToGrid="0">
      <p:cViewPr varScale="1">
        <p:scale>
          <a:sx n="17" d="100"/>
          <a:sy n="17" d="100"/>
        </p:scale>
        <p:origin x="2874" y="78"/>
      </p:cViewPr>
      <p:guideLst>
        <p:guide orient="horz" pos="13479"/>
        <p:guide pos="9533"/>
      </p:guideLst>
    </p:cSldViewPr>
  </p:slid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3909675" cy="21590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8181638" y="0"/>
            <a:ext cx="13909675" cy="2159000"/>
          </a:xfrm>
          <a:prstGeom prst="rect">
            <a:avLst/>
          </a:prstGeom>
        </p:spPr>
        <p:txBody>
          <a:bodyPr vert="horz" lIns="91440" tIns="45720" rIns="91440" bIns="45720" rtlCol="0"/>
          <a:lstStyle>
            <a:lvl1pPr algn="r">
              <a:defRPr sz="1200"/>
            </a:lvl1pPr>
          </a:lstStyle>
          <a:p>
            <a:fld id="{CB749B4F-FBDB-844A-BA27-2D9A6DF4F7FD}" type="datetimeFigureOut">
              <a:rPr lang="en-US" smtClean="0"/>
              <a:t>11/14/2017</a:t>
            </a:fld>
            <a:endParaRPr lang="en-US"/>
          </a:p>
        </p:txBody>
      </p:sp>
      <p:sp>
        <p:nvSpPr>
          <p:cNvPr id="4" name="Footer Placeholder 3"/>
          <p:cNvSpPr>
            <a:spLocks noGrp="1"/>
          </p:cNvSpPr>
          <p:nvPr>
            <p:ph type="ftr" sz="quarter" idx="2"/>
          </p:nvPr>
        </p:nvSpPr>
        <p:spPr>
          <a:xfrm>
            <a:off x="0" y="40913050"/>
            <a:ext cx="13909675" cy="21590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8181638" y="40913050"/>
            <a:ext cx="13909675" cy="2159000"/>
          </a:xfrm>
          <a:prstGeom prst="rect">
            <a:avLst/>
          </a:prstGeom>
        </p:spPr>
        <p:txBody>
          <a:bodyPr vert="horz" lIns="91440" tIns="45720" rIns="91440" bIns="45720" rtlCol="0" anchor="b"/>
          <a:lstStyle>
            <a:lvl1pPr algn="r">
              <a:defRPr sz="1200"/>
            </a:lvl1pPr>
          </a:lstStyle>
          <a:p>
            <a:fld id="{45CBB4EE-9BF3-F949-81C3-5057CF1C38AA}" type="slidenum">
              <a:rPr lang="en-US" smtClean="0"/>
              <a:t>‹#›</a:t>
            </a:fld>
            <a:endParaRPr lang="en-US"/>
          </a:p>
        </p:txBody>
      </p:sp>
    </p:spTree>
    <p:extLst>
      <p:ext uri="{BB962C8B-B14F-4D97-AF65-F5344CB8AC3E}">
        <p14:creationId xmlns:p14="http://schemas.microsoft.com/office/powerpoint/2010/main" val="1134828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3909675" cy="21542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429549" tIns="214774" rIns="429549" bIns="214774" anchor="t" anchorCtr="0" compatLnSpc="1">
            <a:prstTxWarp prst="textNoShape">
              <a:avLst/>
            </a:prstTxWarp>
          </a:bodyPr>
          <a:lstStyle>
            <a:defPPr>
              <a:defRPr kern="1200" smtId="4294967295"/>
            </a:defPPr>
            <a:lvl1pPr defTabSz="4295775">
              <a:defRPr sz="5600">
                <a:latin typeface="Arial" pitchFamily="34" charset="0"/>
              </a:defRPr>
            </a:lvl1pPr>
          </a:lstStyle>
          <a:p>
            <a:pPr>
              <a:defRPr/>
            </a:pPr>
            <a:endParaRPr lang="en-US"/>
          </a:p>
        </p:txBody>
      </p:sp>
      <p:sp>
        <p:nvSpPr>
          <p:cNvPr id="3075" name="Rectangle 3"/>
          <p:cNvSpPr>
            <a:spLocks noGrp="1" noChangeArrowheads="1"/>
          </p:cNvSpPr>
          <p:nvPr>
            <p:ph type="dt" idx="1"/>
          </p:nvPr>
        </p:nvSpPr>
        <p:spPr bwMode="auto">
          <a:xfrm>
            <a:off x="18181638" y="0"/>
            <a:ext cx="13909675" cy="21542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429549" tIns="214774" rIns="429549" bIns="214774" anchor="t" anchorCtr="0" compatLnSpc="1">
            <a:prstTxWarp prst="textNoShape">
              <a:avLst/>
            </a:prstTxWarp>
          </a:bodyPr>
          <a:lstStyle>
            <a:defPPr>
              <a:defRPr kern="1200" smtId="4294967295"/>
            </a:defPPr>
            <a:lvl1pPr algn="r" defTabSz="4295775">
              <a:defRPr sz="5600">
                <a:latin typeface="Arial" pitchFamily="34"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0339388" y="3230563"/>
            <a:ext cx="11422062" cy="16151225"/>
          </a:xfrm>
          <a:prstGeom prst="rect">
            <a:avLst/>
          </a:prstGeom>
          <a:noFill/>
          <a:ln w="9525">
            <a:solidFill>
              <a:srgbClr val="000000"/>
            </a:solidFill>
            <a:miter lim="800000"/>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3077" name="Rectangle 5"/>
          <p:cNvSpPr>
            <a:spLocks noGrp="1" noChangeArrowheads="1"/>
          </p:cNvSpPr>
          <p:nvPr>
            <p:ph type="body" sz="quarter" idx="3"/>
          </p:nvPr>
        </p:nvSpPr>
        <p:spPr bwMode="auto">
          <a:xfrm>
            <a:off x="3209925" y="20459700"/>
            <a:ext cx="25679400" cy="193817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429549" tIns="214774" rIns="429549" bIns="214774" anchor="t" anchorCtr="0" compatLnSpc="1">
            <a:prstTxWarp prst="textNoShape">
              <a:avLst/>
            </a:prstTxWarp>
          </a:bodyPr>
          <a:lstStyle>
            <a:defPPr>
              <a:defRPr kern="1200" smtId="4294967295"/>
            </a:def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40911462"/>
            <a:ext cx="13909675" cy="2152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429549" tIns="214774" rIns="429549" bIns="214774" anchor="b" anchorCtr="0" compatLnSpc="1">
            <a:prstTxWarp prst="textNoShape">
              <a:avLst/>
            </a:prstTxWarp>
          </a:bodyPr>
          <a:lstStyle>
            <a:defPPr>
              <a:defRPr kern="1200" smtId="4294967295"/>
            </a:defPPr>
            <a:lvl1pPr defTabSz="4295775">
              <a:defRPr sz="5600">
                <a:latin typeface="Arial" pitchFamily="34" charset="0"/>
              </a:defRPr>
            </a:lvl1pPr>
          </a:lstStyle>
          <a:p>
            <a:pPr>
              <a:defRPr/>
            </a:pPr>
            <a:endParaRPr lang="en-US"/>
          </a:p>
        </p:txBody>
      </p:sp>
      <p:sp>
        <p:nvSpPr>
          <p:cNvPr id="3079" name="Rectangle 7"/>
          <p:cNvSpPr>
            <a:spLocks noGrp="1" noChangeArrowheads="1"/>
          </p:cNvSpPr>
          <p:nvPr>
            <p:ph type="sldNum" sz="quarter" idx="5"/>
          </p:nvPr>
        </p:nvSpPr>
        <p:spPr bwMode="auto">
          <a:xfrm>
            <a:off x="18181638" y="40911462"/>
            <a:ext cx="13909675" cy="2152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429549" tIns="214774" rIns="429549" bIns="214774" anchor="b" anchorCtr="0" compatLnSpc="1">
            <a:prstTxWarp prst="textNoShape">
              <a:avLst/>
            </a:prstTxWarp>
          </a:bodyPr>
          <a:lstStyle>
            <a:defPPr>
              <a:defRPr kern="1200" smtId="4294967295"/>
            </a:defPPr>
            <a:lvl1pPr algn="r" defTabSz="4295775">
              <a:defRPr sz="5600">
                <a:latin typeface="Arial" pitchFamily="34" charset="0"/>
              </a:defRPr>
            </a:lvl1pPr>
          </a:lstStyle>
          <a:p>
            <a:pPr>
              <a:defRPr/>
            </a:pPr>
            <a:fld id="{83B18802-D65C-4E28-B564-F9F88CF4AC85}" type="slidenum">
              <a:rPr lang="en-US"/>
              <a:pPr>
                <a:defRPr/>
              </a:pPr>
              <a:t>‹#›</a:t>
            </a:fld>
            <a:endParaRPr lang="en-US"/>
          </a:p>
        </p:txBody>
      </p:sp>
    </p:spTree>
    <p:extLst>
      <p:ext uri="{BB962C8B-B14F-4D97-AF65-F5344CB8AC3E}">
        <p14:creationId xmlns:p14="http://schemas.microsoft.com/office/powerpoint/2010/main" val="32113522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33388" algn="l" rtl="0" eaLnBrk="0" fontAlgn="base" hangingPunct="0">
      <a:spcBef>
        <a:spcPct val="30000"/>
      </a:spcBef>
      <a:spcAft>
        <a:spcPct val="0"/>
      </a:spcAft>
      <a:defRPr sz="1100" kern="1200">
        <a:solidFill>
          <a:schemeClr val="tx1"/>
        </a:solidFill>
        <a:latin typeface="Arial" pitchFamily="34" charset="0"/>
        <a:ea typeface="+mn-ea"/>
        <a:cs typeface="+mn-cs"/>
      </a:defRPr>
    </a:lvl2pPr>
    <a:lvl3pPr marL="868363" algn="l" rtl="0" eaLnBrk="0" fontAlgn="base" hangingPunct="0">
      <a:spcBef>
        <a:spcPct val="30000"/>
      </a:spcBef>
      <a:spcAft>
        <a:spcPct val="0"/>
      </a:spcAft>
      <a:defRPr sz="1100" kern="1200">
        <a:solidFill>
          <a:schemeClr val="tx1"/>
        </a:solidFill>
        <a:latin typeface="Arial" pitchFamily="34" charset="0"/>
        <a:ea typeface="+mn-ea"/>
        <a:cs typeface="+mn-cs"/>
      </a:defRPr>
    </a:lvl3pPr>
    <a:lvl4pPr marL="1303338" algn="l" rtl="0" eaLnBrk="0" fontAlgn="base" hangingPunct="0">
      <a:spcBef>
        <a:spcPct val="30000"/>
      </a:spcBef>
      <a:spcAft>
        <a:spcPct val="0"/>
      </a:spcAft>
      <a:defRPr sz="1100" kern="1200">
        <a:solidFill>
          <a:schemeClr val="tx1"/>
        </a:solidFill>
        <a:latin typeface="Arial" pitchFamily="34" charset="0"/>
        <a:ea typeface="+mn-ea"/>
        <a:cs typeface="+mn-cs"/>
      </a:defRPr>
    </a:lvl4pPr>
    <a:lvl5pPr marL="1738313" algn="l" rtl="0" eaLnBrk="0" fontAlgn="base" hangingPunct="0">
      <a:spcBef>
        <a:spcPct val="30000"/>
      </a:spcBef>
      <a:spcAft>
        <a:spcPct val="0"/>
      </a:spcAft>
      <a:defRPr sz="1100" kern="1200">
        <a:solidFill>
          <a:schemeClr val="tx1"/>
        </a:solidFill>
        <a:latin typeface="Arial" pitchFamily="34" charset="0"/>
        <a:ea typeface="+mn-ea"/>
        <a:cs typeface="+mn-cs"/>
      </a:defRPr>
    </a:lvl5pPr>
    <a:lvl6pPr marL="2174443" algn="l" defTabSz="869777" rtl="0" eaLnBrk="1" latinLnBrk="0" hangingPunct="1">
      <a:defRPr sz="1100" kern="1200">
        <a:solidFill>
          <a:schemeClr val="tx1"/>
        </a:solidFill>
        <a:latin typeface="+mn-lt"/>
        <a:ea typeface="+mn-ea"/>
        <a:cs typeface="+mn-cs"/>
      </a:defRPr>
    </a:lvl6pPr>
    <a:lvl7pPr marL="2609332" algn="l" defTabSz="869777" rtl="0" eaLnBrk="1" latinLnBrk="0" hangingPunct="1">
      <a:defRPr sz="1100" kern="1200">
        <a:solidFill>
          <a:schemeClr val="tx1"/>
        </a:solidFill>
        <a:latin typeface="+mn-lt"/>
        <a:ea typeface="+mn-ea"/>
        <a:cs typeface="+mn-cs"/>
      </a:defRPr>
    </a:lvl7pPr>
    <a:lvl8pPr marL="3044220" algn="l" defTabSz="869777" rtl="0" eaLnBrk="1" latinLnBrk="0" hangingPunct="1">
      <a:defRPr sz="1100" kern="1200">
        <a:solidFill>
          <a:schemeClr val="tx1"/>
        </a:solidFill>
        <a:latin typeface="+mn-lt"/>
        <a:ea typeface="+mn-ea"/>
        <a:cs typeface="+mn-cs"/>
      </a:defRPr>
    </a:lvl8pPr>
    <a:lvl9pPr marL="3479109" algn="l" defTabSz="86977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defTabSz="4295775" eaLnBrk="0" hangingPunct="0">
              <a:defRPr sz="9000">
                <a:solidFill>
                  <a:schemeClr val="tx1"/>
                </a:solidFill>
                <a:latin typeface="Arial"/>
              </a:defRPr>
            </a:lvl1pPr>
            <a:lvl2pPr marL="742950" indent="-285750" defTabSz="4295775" eaLnBrk="0" hangingPunct="0">
              <a:defRPr sz="9000">
                <a:solidFill>
                  <a:schemeClr val="tx1"/>
                </a:solidFill>
                <a:latin typeface="Arial"/>
              </a:defRPr>
            </a:lvl2pPr>
            <a:lvl3pPr marL="1143000" indent="-228600" defTabSz="4295775" eaLnBrk="0" hangingPunct="0">
              <a:defRPr sz="9000">
                <a:solidFill>
                  <a:schemeClr val="tx1"/>
                </a:solidFill>
                <a:latin typeface="Arial"/>
              </a:defRPr>
            </a:lvl3pPr>
            <a:lvl4pPr marL="1600200" indent="-228600" defTabSz="4295775" eaLnBrk="0" hangingPunct="0">
              <a:defRPr sz="9000">
                <a:solidFill>
                  <a:schemeClr val="tx1"/>
                </a:solidFill>
                <a:latin typeface="Arial"/>
              </a:defRPr>
            </a:lvl4pPr>
            <a:lvl5pPr marL="2057400" indent="-228600" defTabSz="4295775" eaLnBrk="0" hangingPunct="0">
              <a:defRPr sz="9000">
                <a:solidFill>
                  <a:schemeClr val="tx1"/>
                </a:solidFill>
                <a:latin typeface="Arial"/>
              </a:defRPr>
            </a:lvl5pPr>
            <a:lvl6pPr marL="2514600" indent="-228600" defTabSz="4295775" eaLnBrk="0" fontAlgn="base" hangingPunct="0">
              <a:spcBef>
                <a:spcPct val="0"/>
              </a:spcBef>
              <a:spcAft>
                <a:spcPct val="0"/>
              </a:spcAft>
              <a:defRPr sz="9000">
                <a:solidFill>
                  <a:schemeClr val="tx1"/>
                </a:solidFill>
                <a:latin typeface="Arial"/>
              </a:defRPr>
            </a:lvl6pPr>
            <a:lvl7pPr marL="2971800" indent="-228600" defTabSz="4295775" eaLnBrk="0" fontAlgn="base" hangingPunct="0">
              <a:spcBef>
                <a:spcPct val="0"/>
              </a:spcBef>
              <a:spcAft>
                <a:spcPct val="0"/>
              </a:spcAft>
              <a:defRPr sz="9000">
                <a:solidFill>
                  <a:schemeClr val="tx1"/>
                </a:solidFill>
                <a:latin typeface="Arial"/>
              </a:defRPr>
            </a:lvl7pPr>
            <a:lvl8pPr marL="3429000" indent="-228600" defTabSz="4295775" eaLnBrk="0" fontAlgn="base" hangingPunct="0">
              <a:spcBef>
                <a:spcPct val="0"/>
              </a:spcBef>
              <a:spcAft>
                <a:spcPct val="0"/>
              </a:spcAft>
              <a:defRPr sz="9000">
                <a:solidFill>
                  <a:schemeClr val="tx1"/>
                </a:solidFill>
                <a:latin typeface="Arial"/>
              </a:defRPr>
            </a:lvl8pPr>
            <a:lvl9pPr marL="3886200" indent="-228600" defTabSz="4295775" eaLnBrk="0" fontAlgn="base" hangingPunct="0">
              <a:spcBef>
                <a:spcPct val="0"/>
              </a:spcBef>
              <a:spcAft>
                <a:spcPct val="0"/>
              </a:spcAft>
              <a:defRPr sz="9000">
                <a:solidFill>
                  <a:schemeClr val="tx1"/>
                </a:solidFill>
                <a:latin typeface="Arial"/>
              </a:defRPr>
            </a:lvl9pPr>
          </a:lstStyle>
          <a:p>
            <a:pPr eaLnBrk="1" hangingPunct="1"/>
            <a:fld id="{02F88033-A0F2-4F5E-8F37-B79AF7393DD6}" type="slidenum">
              <a:rPr lang="en-US" sz="5600" smtClean="0"/>
              <a:pPr eaLnBrk="1" hangingPunct="1"/>
              <a:t>1</a:t>
            </a:fld>
            <a:endParaRPr lang="en-US" sz="5600" smtClean="0"/>
          </a:p>
        </p:txBody>
      </p:sp>
      <p:sp>
        <p:nvSpPr>
          <p:cNvPr id="4099" name="Rectangle 2"/>
          <p:cNvSpPr>
            <a:spLocks noGrp="1" noRot="1" noChangeAspect="1" noChangeArrowheads="1" noTextEdit="1"/>
          </p:cNvSpPr>
          <p:nvPr>
            <p:ph type="sldImg"/>
          </p:nvPr>
        </p:nvSpPr>
        <p:spPr/>
      </p:sp>
      <p:sp>
        <p:nvSpPr>
          <p:cNvPr id="4100" name="Rectangle 3"/>
          <p:cNvSpPr>
            <a:spLocks noGrp="1" noChangeArrowheads="1"/>
          </p:cNvSpPr>
          <p:nvPr>
            <p:ph type="body" idx="1"/>
          </p:nvPr>
        </p:nvSpPr>
        <p:spPr>
          <a:noFill/>
        </p:spPr>
        <p:txBody>
          <a:bodyPr/>
          <a:lstStyle>
            <a:defPPr>
              <a:defRPr kern="1200" smtId="4294967295"/>
            </a:defPPr>
          </a:lstStyle>
          <a:p>
            <a:pPr eaLnBrk="1" hangingPunct="1"/>
            <a:endParaRPr lang="en-US" smtClean="0">
              <a:latin typeface="Arial"/>
            </a:endParaRPr>
          </a:p>
        </p:txBody>
      </p:sp>
    </p:spTree>
    <p:extLst>
      <p:ext uri="{BB962C8B-B14F-4D97-AF65-F5344CB8AC3E}">
        <p14:creationId xmlns:p14="http://schemas.microsoft.com/office/powerpoint/2010/main" val="3112302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3410" y="7003597"/>
            <a:ext cx="22700456" cy="14898735"/>
          </a:xfrm>
        </p:spPr>
        <p:txBody>
          <a:bodyPr anchor="b"/>
          <a:lstStyle>
            <a:lvl1pPr algn="ctr">
              <a:defRPr sz="14896"/>
            </a:lvl1pPr>
          </a:lstStyle>
          <a:p>
            <a:r>
              <a:rPr lang="en-US" smtClean="0"/>
              <a:t>Click to edit Master title style</a:t>
            </a:r>
            <a:endParaRPr lang="en-US"/>
          </a:p>
        </p:txBody>
      </p:sp>
      <p:sp>
        <p:nvSpPr>
          <p:cNvPr id="3" name="Subtitle 2"/>
          <p:cNvSpPr>
            <a:spLocks noGrp="1"/>
          </p:cNvSpPr>
          <p:nvPr>
            <p:ph type="subTitle" idx="1"/>
          </p:nvPr>
        </p:nvSpPr>
        <p:spPr>
          <a:xfrm>
            <a:off x="3783410" y="22476884"/>
            <a:ext cx="22700456" cy="10332032"/>
          </a:xfrm>
        </p:spPr>
        <p:txBody>
          <a:bodyPr/>
          <a:lstStyle>
            <a:lvl1pPr marL="0" indent="0" algn="ctr">
              <a:buNone/>
              <a:defRPr sz="5958"/>
            </a:lvl1pPr>
            <a:lvl2pPr marL="1135045" indent="0" algn="ctr">
              <a:buNone/>
              <a:defRPr sz="4965"/>
            </a:lvl2pPr>
            <a:lvl3pPr marL="2270089" indent="0" algn="ctr">
              <a:buNone/>
              <a:defRPr sz="4469"/>
            </a:lvl3pPr>
            <a:lvl4pPr marL="3405134" indent="0" algn="ctr">
              <a:buNone/>
              <a:defRPr sz="3972"/>
            </a:lvl4pPr>
            <a:lvl5pPr marL="4540179" indent="0" algn="ctr">
              <a:buNone/>
              <a:defRPr sz="3972"/>
            </a:lvl5pPr>
            <a:lvl6pPr marL="5675224" indent="0" algn="ctr">
              <a:buNone/>
              <a:defRPr sz="3972"/>
            </a:lvl6pPr>
            <a:lvl7pPr marL="6810268" indent="0" algn="ctr">
              <a:buNone/>
              <a:defRPr sz="3972"/>
            </a:lvl7pPr>
            <a:lvl8pPr marL="7945313" indent="0" algn="ctr">
              <a:buNone/>
              <a:defRPr sz="3972"/>
            </a:lvl8pPr>
            <a:lvl9pPr marL="9080358" indent="0" algn="ctr">
              <a:buNone/>
              <a:defRPr sz="3972"/>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156C5FC-E314-4F8D-9E89-ABCD8B31A6B9}"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FBCB270-8645-4E9E-A0AB-C6063F3F0384}"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0019" y="2278397"/>
            <a:ext cx="6526381" cy="362661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80875" y="2278397"/>
            <a:ext cx="19200803" cy="362661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BA3A47B-2045-4CD2-8FB4-98556D99235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37FE604-4DAF-4B1F-BE63-B4ABDB1CE3E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111" y="10668848"/>
            <a:ext cx="26105525" cy="17801211"/>
          </a:xfrm>
        </p:spPr>
        <p:txBody>
          <a:bodyPr anchor="b"/>
          <a:lstStyle>
            <a:lvl1pPr>
              <a:defRPr sz="14896"/>
            </a:lvl1pPr>
          </a:lstStyle>
          <a:p>
            <a:r>
              <a:rPr lang="en-US" smtClean="0"/>
              <a:t>Click to edit Master title style</a:t>
            </a:r>
            <a:endParaRPr lang="en-US"/>
          </a:p>
        </p:txBody>
      </p:sp>
      <p:sp>
        <p:nvSpPr>
          <p:cNvPr id="3" name="Text Placeholder 2"/>
          <p:cNvSpPr>
            <a:spLocks noGrp="1"/>
          </p:cNvSpPr>
          <p:nvPr>
            <p:ph type="body" idx="1"/>
          </p:nvPr>
        </p:nvSpPr>
        <p:spPr>
          <a:xfrm>
            <a:off x="2065111" y="28638465"/>
            <a:ext cx="26105525" cy="9361236"/>
          </a:xfrm>
        </p:spPr>
        <p:txBody>
          <a:bodyPr/>
          <a:lstStyle>
            <a:lvl1pPr marL="0" indent="0">
              <a:buNone/>
              <a:defRPr sz="5958">
                <a:solidFill>
                  <a:schemeClr val="tx1">
                    <a:tint val="75000"/>
                  </a:schemeClr>
                </a:solidFill>
              </a:defRPr>
            </a:lvl1pPr>
            <a:lvl2pPr marL="1135045" indent="0">
              <a:buNone/>
              <a:defRPr sz="4965">
                <a:solidFill>
                  <a:schemeClr val="tx1">
                    <a:tint val="75000"/>
                  </a:schemeClr>
                </a:solidFill>
              </a:defRPr>
            </a:lvl2pPr>
            <a:lvl3pPr marL="2270089" indent="0">
              <a:buNone/>
              <a:defRPr sz="4469">
                <a:solidFill>
                  <a:schemeClr val="tx1">
                    <a:tint val="75000"/>
                  </a:schemeClr>
                </a:solidFill>
              </a:defRPr>
            </a:lvl3pPr>
            <a:lvl4pPr marL="3405134" indent="0">
              <a:buNone/>
              <a:defRPr sz="3972">
                <a:solidFill>
                  <a:schemeClr val="tx1">
                    <a:tint val="75000"/>
                  </a:schemeClr>
                </a:solidFill>
              </a:defRPr>
            </a:lvl4pPr>
            <a:lvl5pPr marL="4540179" indent="0">
              <a:buNone/>
              <a:defRPr sz="3972">
                <a:solidFill>
                  <a:schemeClr val="tx1">
                    <a:tint val="75000"/>
                  </a:schemeClr>
                </a:solidFill>
              </a:defRPr>
            </a:lvl5pPr>
            <a:lvl6pPr marL="5675224" indent="0">
              <a:buNone/>
              <a:defRPr sz="3972">
                <a:solidFill>
                  <a:schemeClr val="tx1">
                    <a:tint val="75000"/>
                  </a:schemeClr>
                </a:solidFill>
              </a:defRPr>
            </a:lvl6pPr>
            <a:lvl7pPr marL="6810268" indent="0">
              <a:buNone/>
              <a:defRPr sz="3972">
                <a:solidFill>
                  <a:schemeClr val="tx1">
                    <a:tint val="75000"/>
                  </a:schemeClr>
                </a:solidFill>
              </a:defRPr>
            </a:lvl7pPr>
            <a:lvl8pPr marL="7945313" indent="0">
              <a:buNone/>
              <a:defRPr sz="3972">
                <a:solidFill>
                  <a:schemeClr val="tx1">
                    <a:tint val="75000"/>
                  </a:schemeClr>
                </a:solidFill>
              </a:defRPr>
            </a:lvl8pPr>
            <a:lvl9pPr marL="9080358" indent="0">
              <a:buNone/>
              <a:defRPr sz="3972">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263C632-2E57-4E3F-8415-1F810006406A}"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80875" y="11391985"/>
            <a:ext cx="12863592" cy="271525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22808" y="11391985"/>
            <a:ext cx="12863592" cy="271525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6AD4D19-5E5C-4C5F-BB06-8C0A66C2AF59}"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278400"/>
            <a:ext cx="26105525" cy="82715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2084819" y="10490535"/>
            <a:ext cx="12804475" cy="5141249"/>
          </a:xfrm>
        </p:spPr>
        <p:txBody>
          <a:bodyPr anchor="b"/>
          <a:lstStyle>
            <a:lvl1pPr marL="0" indent="0">
              <a:buNone/>
              <a:defRPr sz="5958" b="1"/>
            </a:lvl1pPr>
            <a:lvl2pPr marL="1135045" indent="0">
              <a:buNone/>
              <a:defRPr sz="4965" b="1"/>
            </a:lvl2pPr>
            <a:lvl3pPr marL="2270089" indent="0">
              <a:buNone/>
              <a:defRPr sz="4469" b="1"/>
            </a:lvl3pPr>
            <a:lvl4pPr marL="3405134" indent="0">
              <a:buNone/>
              <a:defRPr sz="3972" b="1"/>
            </a:lvl4pPr>
            <a:lvl5pPr marL="4540179" indent="0">
              <a:buNone/>
              <a:defRPr sz="3972" b="1"/>
            </a:lvl5pPr>
            <a:lvl6pPr marL="5675224" indent="0">
              <a:buNone/>
              <a:defRPr sz="3972" b="1"/>
            </a:lvl6pPr>
            <a:lvl7pPr marL="6810268" indent="0">
              <a:buNone/>
              <a:defRPr sz="3972" b="1"/>
            </a:lvl7pPr>
            <a:lvl8pPr marL="7945313" indent="0">
              <a:buNone/>
              <a:defRPr sz="3972" b="1"/>
            </a:lvl8pPr>
            <a:lvl9pPr marL="9080358" indent="0">
              <a:buNone/>
              <a:defRPr sz="3972" b="1"/>
            </a:lvl9pPr>
          </a:lstStyle>
          <a:p>
            <a:pPr lvl="0"/>
            <a:r>
              <a:rPr lang="en-US" smtClean="0"/>
              <a:t>Click to edit Master text styles</a:t>
            </a:r>
          </a:p>
        </p:txBody>
      </p:sp>
      <p:sp>
        <p:nvSpPr>
          <p:cNvPr id="4" name="Content Placeholder 3"/>
          <p:cNvSpPr>
            <a:spLocks noGrp="1"/>
          </p:cNvSpPr>
          <p:nvPr>
            <p:ph sz="half" idx="2"/>
          </p:nvPr>
        </p:nvSpPr>
        <p:spPr>
          <a:xfrm>
            <a:off x="2084819" y="15631784"/>
            <a:ext cx="12804475" cy="2299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22808" y="10490535"/>
            <a:ext cx="12867534" cy="5141249"/>
          </a:xfrm>
        </p:spPr>
        <p:txBody>
          <a:bodyPr anchor="b"/>
          <a:lstStyle>
            <a:lvl1pPr marL="0" indent="0">
              <a:buNone/>
              <a:defRPr sz="5958" b="1"/>
            </a:lvl1pPr>
            <a:lvl2pPr marL="1135045" indent="0">
              <a:buNone/>
              <a:defRPr sz="4965" b="1"/>
            </a:lvl2pPr>
            <a:lvl3pPr marL="2270089" indent="0">
              <a:buNone/>
              <a:defRPr sz="4469" b="1"/>
            </a:lvl3pPr>
            <a:lvl4pPr marL="3405134" indent="0">
              <a:buNone/>
              <a:defRPr sz="3972" b="1"/>
            </a:lvl4pPr>
            <a:lvl5pPr marL="4540179" indent="0">
              <a:buNone/>
              <a:defRPr sz="3972" b="1"/>
            </a:lvl5pPr>
            <a:lvl6pPr marL="5675224" indent="0">
              <a:buNone/>
              <a:defRPr sz="3972" b="1"/>
            </a:lvl6pPr>
            <a:lvl7pPr marL="6810268" indent="0">
              <a:buNone/>
              <a:defRPr sz="3972" b="1"/>
            </a:lvl7pPr>
            <a:lvl8pPr marL="7945313" indent="0">
              <a:buNone/>
              <a:defRPr sz="3972" b="1"/>
            </a:lvl8pPr>
            <a:lvl9pPr marL="9080358" indent="0">
              <a:buNone/>
              <a:defRPr sz="3972" b="1"/>
            </a:lvl9pPr>
          </a:lstStyle>
          <a:p>
            <a:pPr lvl="0"/>
            <a:r>
              <a:rPr lang="en-US" smtClean="0"/>
              <a:t>Click to edit Master text styles</a:t>
            </a:r>
          </a:p>
        </p:txBody>
      </p:sp>
      <p:sp>
        <p:nvSpPr>
          <p:cNvPr id="6" name="Content Placeholder 5"/>
          <p:cNvSpPr>
            <a:spLocks noGrp="1"/>
          </p:cNvSpPr>
          <p:nvPr>
            <p:ph sz="quarter" idx="4"/>
          </p:nvPr>
        </p:nvSpPr>
        <p:spPr>
          <a:xfrm>
            <a:off x="15322808" y="15631784"/>
            <a:ext cx="12867534" cy="2299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31BA058-9868-4709-8ECF-B2B140D5771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154825E3-418A-4A08-9C6B-E112DCCDB49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CD595D4B-2772-4E86-AA5A-F5F5B9759AE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9" y="2852949"/>
            <a:ext cx="9761983" cy="9985322"/>
          </a:xfrm>
        </p:spPr>
        <p:txBody>
          <a:bodyPr anchor="b"/>
          <a:lstStyle>
            <a:lvl1pPr>
              <a:defRPr sz="7944"/>
            </a:lvl1pPr>
          </a:lstStyle>
          <a:p>
            <a:r>
              <a:rPr lang="en-US" smtClean="0"/>
              <a:t>Click to edit Master title style</a:t>
            </a:r>
            <a:endParaRPr lang="en-US"/>
          </a:p>
        </p:txBody>
      </p:sp>
      <p:sp>
        <p:nvSpPr>
          <p:cNvPr id="3" name="Content Placeholder 2"/>
          <p:cNvSpPr>
            <a:spLocks noGrp="1"/>
          </p:cNvSpPr>
          <p:nvPr>
            <p:ph idx="1"/>
          </p:nvPr>
        </p:nvSpPr>
        <p:spPr>
          <a:xfrm>
            <a:off x="12867534" y="6161581"/>
            <a:ext cx="15322808" cy="30411646"/>
          </a:xfrm>
        </p:spPr>
        <p:txBody>
          <a:bodyPr/>
          <a:lstStyle>
            <a:lvl1pPr>
              <a:defRPr sz="7944"/>
            </a:lvl1pPr>
            <a:lvl2pPr>
              <a:defRPr sz="6951"/>
            </a:lvl2pPr>
            <a:lvl3pPr>
              <a:defRPr sz="5958"/>
            </a:lvl3pPr>
            <a:lvl4pPr>
              <a:defRPr sz="4965"/>
            </a:lvl4pPr>
            <a:lvl5pPr>
              <a:defRPr sz="4965"/>
            </a:lvl5pPr>
            <a:lvl6pPr>
              <a:defRPr sz="4965"/>
            </a:lvl6pPr>
            <a:lvl7pPr>
              <a:defRPr sz="4965"/>
            </a:lvl7pPr>
            <a:lvl8pPr>
              <a:defRPr sz="4965"/>
            </a:lvl8pPr>
            <a:lvl9pPr>
              <a:defRPr sz="496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84819" y="12838271"/>
            <a:ext cx="9761983" cy="23784486"/>
          </a:xfrm>
        </p:spPr>
        <p:txBody>
          <a:bodyPr/>
          <a:lstStyle>
            <a:lvl1pPr marL="0" indent="0">
              <a:buNone/>
              <a:defRPr sz="3972"/>
            </a:lvl1pPr>
            <a:lvl2pPr marL="1135045" indent="0">
              <a:buNone/>
              <a:defRPr sz="3476"/>
            </a:lvl2pPr>
            <a:lvl3pPr marL="2270089" indent="0">
              <a:buNone/>
              <a:defRPr sz="2979"/>
            </a:lvl3pPr>
            <a:lvl4pPr marL="3405134" indent="0">
              <a:buNone/>
              <a:defRPr sz="2483"/>
            </a:lvl4pPr>
            <a:lvl5pPr marL="4540179" indent="0">
              <a:buNone/>
              <a:defRPr sz="2483"/>
            </a:lvl5pPr>
            <a:lvl6pPr marL="5675224" indent="0">
              <a:buNone/>
              <a:defRPr sz="2483"/>
            </a:lvl6pPr>
            <a:lvl7pPr marL="6810268" indent="0">
              <a:buNone/>
              <a:defRPr sz="2483"/>
            </a:lvl7pPr>
            <a:lvl8pPr marL="7945313" indent="0">
              <a:buNone/>
              <a:defRPr sz="2483"/>
            </a:lvl8pPr>
            <a:lvl9pPr marL="9080358" indent="0">
              <a:buNone/>
              <a:defRPr sz="2483"/>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0B36D6C-1063-433D-B622-D712BA7FB6B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9" y="2852949"/>
            <a:ext cx="9761983" cy="9985322"/>
          </a:xfrm>
        </p:spPr>
        <p:txBody>
          <a:bodyPr anchor="b"/>
          <a:lstStyle>
            <a:lvl1pPr>
              <a:defRPr sz="7944"/>
            </a:lvl1pPr>
          </a:lstStyle>
          <a:p>
            <a:r>
              <a:rPr lang="en-US" smtClean="0"/>
              <a:t>Click to edit Master title style</a:t>
            </a:r>
            <a:endParaRPr lang="en-US"/>
          </a:p>
        </p:txBody>
      </p:sp>
      <p:sp>
        <p:nvSpPr>
          <p:cNvPr id="3" name="Picture Placeholder 2"/>
          <p:cNvSpPr>
            <a:spLocks noGrp="1"/>
          </p:cNvSpPr>
          <p:nvPr>
            <p:ph type="pic" idx="1"/>
          </p:nvPr>
        </p:nvSpPr>
        <p:spPr>
          <a:xfrm>
            <a:off x="12867534" y="6161581"/>
            <a:ext cx="15322808" cy="30411646"/>
          </a:xfrm>
        </p:spPr>
        <p:txBody>
          <a:bodyPr/>
          <a:lstStyle>
            <a:lvl1pPr marL="0" indent="0">
              <a:buNone/>
              <a:defRPr sz="7944"/>
            </a:lvl1pPr>
            <a:lvl2pPr marL="1135045" indent="0">
              <a:buNone/>
              <a:defRPr sz="6951"/>
            </a:lvl2pPr>
            <a:lvl3pPr marL="2270089" indent="0">
              <a:buNone/>
              <a:defRPr sz="5958"/>
            </a:lvl3pPr>
            <a:lvl4pPr marL="3405134" indent="0">
              <a:buNone/>
              <a:defRPr sz="4965"/>
            </a:lvl4pPr>
            <a:lvl5pPr marL="4540179" indent="0">
              <a:buNone/>
              <a:defRPr sz="4965"/>
            </a:lvl5pPr>
            <a:lvl6pPr marL="5675224" indent="0">
              <a:buNone/>
              <a:defRPr sz="4965"/>
            </a:lvl6pPr>
            <a:lvl7pPr marL="6810268" indent="0">
              <a:buNone/>
              <a:defRPr sz="4965"/>
            </a:lvl7pPr>
            <a:lvl8pPr marL="7945313" indent="0">
              <a:buNone/>
              <a:defRPr sz="4965"/>
            </a:lvl8pPr>
            <a:lvl9pPr marL="9080358" indent="0">
              <a:buNone/>
              <a:defRPr sz="4965"/>
            </a:lvl9pPr>
          </a:lstStyle>
          <a:p>
            <a:endParaRPr lang="en-US"/>
          </a:p>
        </p:txBody>
      </p:sp>
      <p:sp>
        <p:nvSpPr>
          <p:cNvPr id="4" name="Text Placeholder 3"/>
          <p:cNvSpPr>
            <a:spLocks noGrp="1"/>
          </p:cNvSpPr>
          <p:nvPr>
            <p:ph type="body" sz="half" idx="2"/>
          </p:nvPr>
        </p:nvSpPr>
        <p:spPr>
          <a:xfrm>
            <a:off x="2084819" y="12838271"/>
            <a:ext cx="9761983" cy="23784486"/>
          </a:xfrm>
        </p:spPr>
        <p:txBody>
          <a:bodyPr/>
          <a:lstStyle>
            <a:lvl1pPr marL="0" indent="0">
              <a:buNone/>
              <a:defRPr sz="3972"/>
            </a:lvl1pPr>
            <a:lvl2pPr marL="1135045" indent="0">
              <a:buNone/>
              <a:defRPr sz="3476"/>
            </a:lvl2pPr>
            <a:lvl3pPr marL="2270089" indent="0">
              <a:buNone/>
              <a:defRPr sz="2979"/>
            </a:lvl3pPr>
            <a:lvl4pPr marL="3405134" indent="0">
              <a:buNone/>
              <a:defRPr sz="2483"/>
            </a:lvl4pPr>
            <a:lvl5pPr marL="4540179" indent="0">
              <a:buNone/>
              <a:defRPr sz="2483"/>
            </a:lvl5pPr>
            <a:lvl6pPr marL="5675224" indent="0">
              <a:buNone/>
              <a:defRPr sz="2483"/>
            </a:lvl6pPr>
            <a:lvl7pPr marL="6810268" indent="0">
              <a:buNone/>
              <a:defRPr sz="2483"/>
            </a:lvl7pPr>
            <a:lvl8pPr marL="7945313" indent="0">
              <a:buNone/>
              <a:defRPr sz="2483"/>
            </a:lvl8pPr>
            <a:lvl9pPr marL="9080358" indent="0">
              <a:buNone/>
              <a:defRPr sz="2483"/>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38B7444F-FDEC-4463-A01E-9932A14AD93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0875" y="2278400"/>
            <a:ext cx="26105525" cy="82715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080875" y="11391985"/>
            <a:ext cx="26105525" cy="2715255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080875" y="39663922"/>
            <a:ext cx="6810137" cy="2278397"/>
          </a:xfrm>
          <a:prstGeom prst="rect">
            <a:avLst/>
          </a:prstGeom>
        </p:spPr>
        <p:txBody>
          <a:bodyPr vert="horz" lIns="91440" tIns="45720" rIns="91440" bIns="45720" rtlCol="0" anchor="ctr"/>
          <a:lstStyle>
            <a:lvl1pPr algn="l">
              <a:defRPr sz="2979">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0026035" y="39663922"/>
            <a:ext cx="10215205" cy="2278397"/>
          </a:xfrm>
          <a:prstGeom prst="rect">
            <a:avLst/>
          </a:prstGeom>
        </p:spPr>
        <p:txBody>
          <a:bodyPr vert="horz" lIns="91440" tIns="45720" rIns="91440" bIns="45720" rtlCol="0" anchor="ctr"/>
          <a:lstStyle>
            <a:lvl1pPr algn="ctr">
              <a:defRPr sz="2979">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21376263" y="39663922"/>
            <a:ext cx="6810137" cy="2278397"/>
          </a:xfrm>
          <a:prstGeom prst="rect">
            <a:avLst/>
          </a:prstGeom>
        </p:spPr>
        <p:txBody>
          <a:bodyPr vert="horz" lIns="91440" tIns="45720" rIns="91440" bIns="45720" rtlCol="0" anchor="ctr"/>
          <a:lstStyle>
            <a:lvl1pPr algn="r">
              <a:defRPr sz="2979">
                <a:solidFill>
                  <a:schemeClr val="tx1">
                    <a:tint val="75000"/>
                  </a:schemeClr>
                </a:solidFill>
              </a:defRPr>
            </a:lvl1pPr>
          </a:lstStyle>
          <a:p>
            <a:pPr>
              <a:defRPr/>
            </a:pPr>
            <a:fld id="{CF120ABE-7492-4BE5-ACC8-653613A295DA}" type="slidenum">
              <a:rPr lang="en-US" smtClean="0"/>
              <a:pPr>
                <a:defRPr/>
              </a:pPr>
              <a:t>‹#›</a:t>
            </a:fld>
            <a:endParaRPr lang="en-US"/>
          </a:p>
        </p:txBody>
      </p:sp>
    </p:spTree>
    <p:extLst>
      <p:ext uri="{BB962C8B-B14F-4D97-AF65-F5344CB8AC3E}">
        <p14:creationId xmlns:p14="http://schemas.microsoft.com/office/powerpoint/2010/main" val="243340221"/>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2270089" rtl="0" eaLnBrk="1" latinLnBrk="0" hangingPunct="1">
        <a:lnSpc>
          <a:spcPct val="90000"/>
        </a:lnSpc>
        <a:spcBef>
          <a:spcPct val="0"/>
        </a:spcBef>
        <a:buNone/>
        <a:defRPr sz="10923" kern="1200">
          <a:solidFill>
            <a:schemeClr val="tx1"/>
          </a:solidFill>
          <a:latin typeface="+mj-lt"/>
          <a:ea typeface="+mj-ea"/>
          <a:cs typeface="+mj-cs"/>
        </a:defRPr>
      </a:lvl1pPr>
    </p:titleStyle>
    <p:bodyStyle>
      <a:lvl1pPr marL="567522" indent="-567522" algn="l" defTabSz="2270089" rtl="0" eaLnBrk="1" latinLnBrk="0" hangingPunct="1">
        <a:lnSpc>
          <a:spcPct val="90000"/>
        </a:lnSpc>
        <a:spcBef>
          <a:spcPts val="2483"/>
        </a:spcBef>
        <a:buFont typeface="Arial"/>
        <a:buChar char="•"/>
        <a:defRPr sz="6951" kern="1200">
          <a:solidFill>
            <a:schemeClr val="tx1"/>
          </a:solidFill>
          <a:latin typeface="+mn-lt"/>
          <a:ea typeface="+mn-ea"/>
          <a:cs typeface="+mn-cs"/>
        </a:defRPr>
      </a:lvl1pPr>
      <a:lvl2pPr marL="1702567" indent="-567522" algn="l" defTabSz="2270089" rtl="0" eaLnBrk="1" latinLnBrk="0" hangingPunct="1">
        <a:lnSpc>
          <a:spcPct val="90000"/>
        </a:lnSpc>
        <a:spcBef>
          <a:spcPts val="1241"/>
        </a:spcBef>
        <a:buFont typeface="Arial"/>
        <a:buChar char="•"/>
        <a:defRPr sz="5958" kern="1200">
          <a:solidFill>
            <a:schemeClr val="tx1"/>
          </a:solidFill>
          <a:latin typeface="+mn-lt"/>
          <a:ea typeface="+mn-ea"/>
          <a:cs typeface="+mn-cs"/>
        </a:defRPr>
      </a:lvl2pPr>
      <a:lvl3pPr marL="2837612" indent="-567522" algn="l" defTabSz="2270089" rtl="0" eaLnBrk="1" latinLnBrk="0" hangingPunct="1">
        <a:lnSpc>
          <a:spcPct val="90000"/>
        </a:lnSpc>
        <a:spcBef>
          <a:spcPts val="1241"/>
        </a:spcBef>
        <a:buFont typeface="Arial"/>
        <a:buChar char="•"/>
        <a:defRPr sz="4965" kern="1200">
          <a:solidFill>
            <a:schemeClr val="tx1"/>
          </a:solidFill>
          <a:latin typeface="+mn-lt"/>
          <a:ea typeface="+mn-ea"/>
          <a:cs typeface="+mn-cs"/>
        </a:defRPr>
      </a:lvl3pPr>
      <a:lvl4pPr marL="3972657" indent="-567522" algn="l" defTabSz="2270089" rtl="0" eaLnBrk="1" latinLnBrk="0" hangingPunct="1">
        <a:lnSpc>
          <a:spcPct val="90000"/>
        </a:lnSpc>
        <a:spcBef>
          <a:spcPts val="1241"/>
        </a:spcBef>
        <a:buFont typeface="Arial"/>
        <a:buChar char="•"/>
        <a:defRPr sz="4469" kern="1200">
          <a:solidFill>
            <a:schemeClr val="tx1"/>
          </a:solidFill>
          <a:latin typeface="+mn-lt"/>
          <a:ea typeface="+mn-ea"/>
          <a:cs typeface="+mn-cs"/>
        </a:defRPr>
      </a:lvl4pPr>
      <a:lvl5pPr marL="5107701" indent="-567522" algn="l" defTabSz="2270089" rtl="0" eaLnBrk="1" latinLnBrk="0" hangingPunct="1">
        <a:lnSpc>
          <a:spcPct val="90000"/>
        </a:lnSpc>
        <a:spcBef>
          <a:spcPts val="1241"/>
        </a:spcBef>
        <a:buFont typeface="Arial"/>
        <a:buChar char="•"/>
        <a:defRPr sz="4469" kern="1200">
          <a:solidFill>
            <a:schemeClr val="tx1"/>
          </a:solidFill>
          <a:latin typeface="+mn-lt"/>
          <a:ea typeface="+mn-ea"/>
          <a:cs typeface="+mn-cs"/>
        </a:defRPr>
      </a:lvl5pPr>
      <a:lvl6pPr marL="6242746" indent="-567522" algn="l" defTabSz="2270089" rtl="0" eaLnBrk="1" latinLnBrk="0" hangingPunct="1">
        <a:lnSpc>
          <a:spcPct val="90000"/>
        </a:lnSpc>
        <a:spcBef>
          <a:spcPts val="1241"/>
        </a:spcBef>
        <a:buFont typeface="Arial"/>
        <a:buChar char="•"/>
        <a:defRPr sz="4469" kern="1200">
          <a:solidFill>
            <a:schemeClr val="tx1"/>
          </a:solidFill>
          <a:latin typeface="+mn-lt"/>
          <a:ea typeface="+mn-ea"/>
          <a:cs typeface="+mn-cs"/>
        </a:defRPr>
      </a:lvl6pPr>
      <a:lvl7pPr marL="7377791" indent="-567522" algn="l" defTabSz="2270089" rtl="0" eaLnBrk="1" latinLnBrk="0" hangingPunct="1">
        <a:lnSpc>
          <a:spcPct val="90000"/>
        </a:lnSpc>
        <a:spcBef>
          <a:spcPts val="1241"/>
        </a:spcBef>
        <a:buFont typeface="Arial"/>
        <a:buChar char="•"/>
        <a:defRPr sz="4469" kern="1200">
          <a:solidFill>
            <a:schemeClr val="tx1"/>
          </a:solidFill>
          <a:latin typeface="+mn-lt"/>
          <a:ea typeface="+mn-ea"/>
          <a:cs typeface="+mn-cs"/>
        </a:defRPr>
      </a:lvl7pPr>
      <a:lvl8pPr marL="8512835" indent="-567522" algn="l" defTabSz="2270089" rtl="0" eaLnBrk="1" latinLnBrk="0" hangingPunct="1">
        <a:lnSpc>
          <a:spcPct val="90000"/>
        </a:lnSpc>
        <a:spcBef>
          <a:spcPts val="1241"/>
        </a:spcBef>
        <a:buFont typeface="Arial"/>
        <a:buChar char="•"/>
        <a:defRPr sz="4469" kern="1200">
          <a:solidFill>
            <a:schemeClr val="tx1"/>
          </a:solidFill>
          <a:latin typeface="+mn-lt"/>
          <a:ea typeface="+mn-ea"/>
          <a:cs typeface="+mn-cs"/>
        </a:defRPr>
      </a:lvl8pPr>
      <a:lvl9pPr marL="9647880" indent="-567522" algn="l" defTabSz="2270089" rtl="0" eaLnBrk="1" latinLnBrk="0" hangingPunct="1">
        <a:lnSpc>
          <a:spcPct val="90000"/>
        </a:lnSpc>
        <a:spcBef>
          <a:spcPts val="1241"/>
        </a:spcBef>
        <a:buFont typeface="Arial"/>
        <a:buChar char="•"/>
        <a:defRPr sz="4469" kern="1200">
          <a:solidFill>
            <a:schemeClr val="tx1"/>
          </a:solidFill>
          <a:latin typeface="+mn-lt"/>
          <a:ea typeface="+mn-ea"/>
          <a:cs typeface="+mn-cs"/>
        </a:defRPr>
      </a:lvl9pPr>
    </p:bodyStyle>
    <p:otherStyle>
      <a:defPPr>
        <a:defRPr lang="en-US"/>
      </a:defPPr>
      <a:lvl1pPr marL="0" algn="l" defTabSz="2270089" rtl="0" eaLnBrk="1" latinLnBrk="0" hangingPunct="1">
        <a:defRPr sz="4469" kern="1200">
          <a:solidFill>
            <a:schemeClr val="tx1"/>
          </a:solidFill>
          <a:latin typeface="+mn-lt"/>
          <a:ea typeface="+mn-ea"/>
          <a:cs typeface="+mn-cs"/>
        </a:defRPr>
      </a:lvl1pPr>
      <a:lvl2pPr marL="1135045" algn="l" defTabSz="2270089" rtl="0" eaLnBrk="1" latinLnBrk="0" hangingPunct="1">
        <a:defRPr sz="4469" kern="1200">
          <a:solidFill>
            <a:schemeClr val="tx1"/>
          </a:solidFill>
          <a:latin typeface="+mn-lt"/>
          <a:ea typeface="+mn-ea"/>
          <a:cs typeface="+mn-cs"/>
        </a:defRPr>
      </a:lvl2pPr>
      <a:lvl3pPr marL="2270089" algn="l" defTabSz="2270089" rtl="0" eaLnBrk="1" latinLnBrk="0" hangingPunct="1">
        <a:defRPr sz="4469" kern="1200">
          <a:solidFill>
            <a:schemeClr val="tx1"/>
          </a:solidFill>
          <a:latin typeface="+mn-lt"/>
          <a:ea typeface="+mn-ea"/>
          <a:cs typeface="+mn-cs"/>
        </a:defRPr>
      </a:lvl3pPr>
      <a:lvl4pPr marL="3405134" algn="l" defTabSz="2270089" rtl="0" eaLnBrk="1" latinLnBrk="0" hangingPunct="1">
        <a:defRPr sz="4469" kern="1200">
          <a:solidFill>
            <a:schemeClr val="tx1"/>
          </a:solidFill>
          <a:latin typeface="+mn-lt"/>
          <a:ea typeface="+mn-ea"/>
          <a:cs typeface="+mn-cs"/>
        </a:defRPr>
      </a:lvl4pPr>
      <a:lvl5pPr marL="4540179" algn="l" defTabSz="2270089" rtl="0" eaLnBrk="1" latinLnBrk="0" hangingPunct="1">
        <a:defRPr sz="4469" kern="1200">
          <a:solidFill>
            <a:schemeClr val="tx1"/>
          </a:solidFill>
          <a:latin typeface="+mn-lt"/>
          <a:ea typeface="+mn-ea"/>
          <a:cs typeface="+mn-cs"/>
        </a:defRPr>
      </a:lvl5pPr>
      <a:lvl6pPr marL="5675224" algn="l" defTabSz="2270089" rtl="0" eaLnBrk="1" latinLnBrk="0" hangingPunct="1">
        <a:defRPr sz="4469" kern="1200">
          <a:solidFill>
            <a:schemeClr val="tx1"/>
          </a:solidFill>
          <a:latin typeface="+mn-lt"/>
          <a:ea typeface="+mn-ea"/>
          <a:cs typeface="+mn-cs"/>
        </a:defRPr>
      </a:lvl6pPr>
      <a:lvl7pPr marL="6810268" algn="l" defTabSz="2270089" rtl="0" eaLnBrk="1" latinLnBrk="0" hangingPunct="1">
        <a:defRPr sz="4469" kern="1200">
          <a:solidFill>
            <a:schemeClr val="tx1"/>
          </a:solidFill>
          <a:latin typeface="+mn-lt"/>
          <a:ea typeface="+mn-ea"/>
          <a:cs typeface="+mn-cs"/>
        </a:defRPr>
      </a:lvl7pPr>
      <a:lvl8pPr marL="7945313" algn="l" defTabSz="2270089" rtl="0" eaLnBrk="1" latinLnBrk="0" hangingPunct="1">
        <a:defRPr sz="4469" kern="1200">
          <a:solidFill>
            <a:schemeClr val="tx1"/>
          </a:solidFill>
          <a:latin typeface="+mn-lt"/>
          <a:ea typeface="+mn-ea"/>
          <a:cs typeface="+mn-cs"/>
        </a:defRPr>
      </a:lvl8pPr>
      <a:lvl9pPr marL="9080358" algn="l" defTabSz="2270089" rtl="0" eaLnBrk="1" latinLnBrk="0" hangingPunct="1">
        <a:defRPr sz="44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jpeg"/><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5"/>
          <p:cNvSpPr>
            <a:spLocks noChangeArrowheads="1"/>
          </p:cNvSpPr>
          <p:nvPr/>
        </p:nvSpPr>
        <p:spPr bwMode="auto">
          <a:xfrm>
            <a:off x="0" y="1735152"/>
            <a:ext cx="30267275" cy="4175125"/>
          </a:xfrm>
          <a:prstGeom prst="rect">
            <a:avLst/>
          </a:prstGeom>
          <a:solidFill>
            <a:srgbClr val="DAF5D0"/>
          </a:solidFill>
          <a:ln>
            <a:solidFill>
              <a:schemeClr val="tx1">
                <a:lumMod val="65000"/>
                <a:lumOff val="35000"/>
              </a:schemeClr>
            </a:solidFill>
          </a:ln>
        </p:spPr>
        <p:txBody>
          <a:bodyPr wrap="none" lIns="86978" tIns="43489" rIns="86978" bIns="43489" anchor="ctr"/>
          <a:lstStyle>
            <a:defPPr>
              <a:defRPr kern="1200" smtId="4294967295"/>
            </a:defPPr>
          </a:lstStyle>
          <a:p>
            <a:pPr algn="ctr" defTabSz="4572000">
              <a:defRPr/>
            </a:pPr>
            <a:endParaRPr lang="en-US"/>
          </a:p>
        </p:txBody>
      </p:sp>
      <p:sp>
        <p:nvSpPr>
          <p:cNvPr id="2051" name="Rectangle 6"/>
          <p:cNvSpPr>
            <a:spLocks noChangeArrowheads="1"/>
          </p:cNvSpPr>
          <p:nvPr/>
        </p:nvSpPr>
        <p:spPr bwMode="auto">
          <a:xfrm>
            <a:off x="1287462" y="1916128"/>
            <a:ext cx="27612975" cy="3846512"/>
          </a:xfrm>
          <a:prstGeom prst="rect">
            <a:avLst/>
          </a:prstGeom>
          <a:noFill/>
          <a:ln>
            <a:noFill/>
          </a:ln>
          <a:extLst>
            <a:ext uri="{909E8E84-426E-40dd-AFC4-6F175D3DCCD1}">
              <a14:hiddenFill xmlns="" xmlns:a14="http://schemas.microsoft.com/office/drawing/2010/main">
                <a:solidFill>
                  <a:srgbClr val="808080"/>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447221" tIns="223610" rIns="447221" bIns="223610" anchor="ctr"/>
          <a:lstStyle>
            <a:defPPr>
              <a:defRPr kern="1200" smtId="4294967295"/>
            </a:defPPr>
          </a:lstStyle>
          <a:p>
            <a:pPr algn="ctr" defTabSz="4572000"/>
            <a:r>
              <a:rPr lang="en-US" sz="6600" b="1" i="1" dirty="0" smtClean="0">
                <a:solidFill>
                  <a:srgbClr val="595959"/>
                </a:solidFill>
                <a:latin typeface="Times New Roman" charset="0"/>
                <a:ea typeface="Times New Roman" charset="0"/>
                <a:cs typeface="Times New Roman" charset="0"/>
              </a:rPr>
              <a:t>Economic Blockade in Qatar - Impact on Consumer </a:t>
            </a:r>
            <a:r>
              <a:rPr lang="en-US" sz="6600" b="1" i="1" dirty="0" err="1">
                <a:solidFill>
                  <a:srgbClr val="595959"/>
                </a:solidFill>
                <a:latin typeface="Times New Roman" charset="0"/>
                <a:ea typeface="Times New Roman" charset="0"/>
                <a:cs typeface="Times New Roman" charset="0"/>
              </a:rPr>
              <a:t>B</a:t>
            </a:r>
            <a:r>
              <a:rPr lang="en-US" sz="6600" b="1" i="1" dirty="0" err="1" smtClean="0">
                <a:solidFill>
                  <a:srgbClr val="595959"/>
                </a:solidFill>
                <a:latin typeface="Times New Roman" charset="0"/>
                <a:ea typeface="Times New Roman" charset="0"/>
                <a:cs typeface="Times New Roman" charset="0"/>
              </a:rPr>
              <a:t>ehaviour</a:t>
            </a:r>
            <a:r>
              <a:rPr lang="en-US" sz="6600" dirty="0">
                <a:solidFill>
                  <a:srgbClr val="595959"/>
                </a:solidFill>
              </a:rPr>
              <a:t/>
            </a:r>
            <a:br>
              <a:rPr lang="en-US" sz="6600" dirty="0">
                <a:solidFill>
                  <a:srgbClr val="595959"/>
                </a:solidFill>
              </a:rPr>
            </a:br>
            <a:r>
              <a:rPr lang="en-US" sz="4600" i="1" dirty="0" smtClean="0">
                <a:solidFill>
                  <a:srgbClr val="595959"/>
                </a:solidFill>
              </a:rPr>
              <a:t>Hajira </a:t>
            </a:r>
            <a:r>
              <a:rPr lang="en-US" sz="4600" i="1" dirty="0" err="1" smtClean="0">
                <a:solidFill>
                  <a:srgbClr val="595959"/>
                </a:solidFill>
              </a:rPr>
              <a:t>Rehman</a:t>
            </a:r>
            <a:r>
              <a:rPr lang="en-US" sz="4600" i="1" dirty="0" smtClean="0">
                <a:solidFill>
                  <a:srgbClr val="595959"/>
                </a:solidFill>
              </a:rPr>
              <a:t> Khan</a:t>
            </a:r>
          </a:p>
          <a:p>
            <a:pPr algn="ctr" defTabSz="4572000"/>
            <a:r>
              <a:rPr lang="en-US" sz="4600" i="1" dirty="0" smtClean="0">
                <a:solidFill>
                  <a:srgbClr val="595959"/>
                </a:solidFill>
              </a:rPr>
              <a:t>Nadiya Islam</a:t>
            </a:r>
          </a:p>
          <a:p>
            <a:pPr algn="ctr" defTabSz="4572000"/>
            <a:r>
              <a:rPr lang="en-US" sz="4600" i="1" dirty="0" err="1" smtClean="0">
                <a:solidFill>
                  <a:srgbClr val="595959"/>
                </a:solidFill>
              </a:rPr>
              <a:t>Fathiya</a:t>
            </a:r>
            <a:r>
              <a:rPr lang="en-US" sz="4600" i="1" dirty="0" smtClean="0">
                <a:solidFill>
                  <a:srgbClr val="595959"/>
                </a:solidFill>
              </a:rPr>
              <a:t> Al-Kharusi</a:t>
            </a:r>
            <a:r>
              <a:rPr lang="en-US" sz="4600" i="1" dirty="0">
                <a:solidFill>
                  <a:srgbClr val="595959"/>
                </a:solidFill>
              </a:rPr>
              <a:t/>
            </a:r>
            <a:br>
              <a:rPr lang="en-US" sz="4600" i="1" dirty="0">
                <a:solidFill>
                  <a:srgbClr val="595959"/>
                </a:solidFill>
              </a:rPr>
            </a:br>
            <a:r>
              <a:rPr lang="en-US" sz="4600" b="1" i="1" dirty="0" smtClean="0">
                <a:solidFill>
                  <a:srgbClr val="595959"/>
                </a:solidFill>
              </a:rPr>
              <a:t>Qatar University</a:t>
            </a:r>
            <a:endParaRPr lang="en-US" sz="4600" b="1" i="1" dirty="0">
              <a:solidFill>
                <a:srgbClr val="595959"/>
              </a:solidFill>
            </a:endParaRPr>
          </a:p>
        </p:txBody>
      </p:sp>
      <p:sp>
        <p:nvSpPr>
          <p:cNvPr id="2053" name="Rectangle 31"/>
          <p:cNvSpPr>
            <a:spLocks noChangeArrowheads="1"/>
          </p:cNvSpPr>
          <p:nvPr/>
        </p:nvSpPr>
        <p:spPr bwMode="auto">
          <a:xfrm>
            <a:off x="10529221" y="31987083"/>
            <a:ext cx="7426841" cy="9924082"/>
          </a:xfrm>
          <a:prstGeom prst="rect">
            <a:avLst/>
          </a:prstGeom>
          <a:solidFill>
            <a:srgbClr val="DAF5D0"/>
          </a:solidFill>
          <a:ln>
            <a:noFill/>
          </a:ln>
        </p:spPr>
        <p:txBody>
          <a:bodyPr lIns="342432" tIns="342432" rIns="342432" bIns="342432"/>
          <a:lstStyle>
            <a:defPPr>
              <a:defRPr kern="1200" smtId="4294967295"/>
            </a:defPPr>
          </a:lstStyle>
          <a:p>
            <a:pPr marL="361950" indent="-361950">
              <a:lnSpc>
                <a:spcPct val="110000"/>
              </a:lnSpc>
              <a:spcBef>
                <a:spcPct val="50000"/>
              </a:spcBef>
              <a:defRPr/>
            </a:pPr>
            <a:endParaRPr lang="en-GB" sz="4600" b="1" smtClean="0">
              <a:solidFill>
                <a:srgbClr val="595959"/>
              </a:solidFill>
            </a:endParaRPr>
          </a:p>
          <a:p>
            <a:pPr marL="361950" indent="-361950">
              <a:lnSpc>
                <a:spcPct val="110000"/>
              </a:lnSpc>
              <a:spcBef>
                <a:spcPct val="50000"/>
              </a:spcBef>
              <a:defRPr/>
            </a:pPr>
            <a:endParaRPr lang="en-GB" sz="4600" b="1" dirty="0" smtClean="0">
              <a:solidFill>
                <a:srgbClr val="595959"/>
              </a:solidFill>
            </a:endParaRPr>
          </a:p>
        </p:txBody>
      </p:sp>
      <p:sp>
        <p:nvSpPr>
          <p:cNvPr id="2054" name="Rectangle 55"/>
          <p:cNvSpPr>
            <a:spLocks noChangeArrowheads="1"/>
          </p:cNvSpPr>
          <p:nvPr/>
        </p:nvSpPr>
        <p:spPr bwMode="auto">
          <a:xfrm>
            <a:off x="10529221" y="24363200"/>
            <a:ext cx="18777617" cy="6825533"/>
          </a:xfrm>
          <a:prstGeom prst="rect">
            <a:avLst/>
          </a:prstGeom>
          <a:solidFill>
            <a:srgbClr val="DAF5D0"/>
          </a:solidFill>
          <a:ln>
            <a:solidFill>
              <a:schemeClr val="tx1">
                <a:lumMod val="65000"/>
                <a:lumOff val="35000"/>
              </a:schemeClr>
            </a:solidFill>
          </a:ln>
        </p:spPr>
        <p:txBody>
          <a:bodyPr lIns="342432" tIns="342432" rIns="342432" bIns="342432"/>
          <a:lstStyle>
            <a:defPPr>
              <a:defRPr kern="1200" smtId="4294967295"/>
            </a:defPPr>
          </a:lstStyle>
          <a:p>
            <a:pPr>
              <a:spcBef>
                <a:spcPct val="50000"/>
              </a:spcBef>
              <a:defRPr/>
            </a:pPr>
            <a:r>
              <a:rPr lang="en-US" sz="4600" b="1" dirty="0">
                <a:solidFill>
                  <a:srgbClr val="595959"/>
                </a:solidFill>
              </a:rPr>
              <a:t>SCARCITY OF FOOD ITEMS</a:t>
            </a:r>
            <a:r>
              <a:rPr lang="en-US" sz="4600" b="1" dirty="0" smtClean="0">
                <a:solidFill>
                  <a:srgbClr val="595959"/>
                </a:solidFill>
              </a:rPr>
              <a:t>:</a:t>
            </a:r>
          </a:p>
          <a:p>
            <a:pPr>
              <a:spcBef>
                <a:spcPct val="50000"/>
              </a:spcBef>
              <a:defRPr/>
            </a:pPr>
            <a:r>
              <a:rPr lang="en-US" sz="3600" dirty="0" smtClean="0">
                <a:solidFill>
                  <a:schemeClr val="tx1">
                    <a:lumMod val="65000"/>
                    <a:lumOff val="35000"/>
                  </a:schemeClr>
                </a:solidFill>
              </a:rPr>
              <a:t>After the blockade, several food items became scarce in the market.</a:t>
            </a:r>
          </a:p>
          <a:p>
            <a:pPr>
              <a:spcBef>
                <a:spcPct val="50000"/>
              </a:spcBef>
              <a:defRPr/>
            </a:pPr>
            <a:r>
              <a:rPr lang="en-US" sz="3600" dirty="0" smtClean="0">
                <a:solidFill>
                  <a:schemeClr val="tx1">
                    <a:lumMod val="65000"/>
                    <a:lumOff val="35000"/>
                  </a:schemeClr>
                </a:solidFill>
              </a:rPr>
              <a:t>We chose a sample of five stores and collected data on this. Through our analysis we concluded that due to the blockade, the following items are not easily found in the market. </a:t>
            </a:r>
          </a:p>
          <a:p>
            <a:pPr marL="361950" indent="-361950">
              <a:spcBef>
                <a:spcPct val="50000"/>
              </a:spcBef>
              <a:defRPr/>
            </a:pPr>
            <a:endParaRPr lang="en-US" sz="3400" dirty="0">
              <a:solidFill>
                <a:schemeClr val="tx2">
                  <a:lumMod val="75000"/>
                </a:schemeClr>
              </a:solidFill>
            </a:endParaRPr>
          </a:p>
        </p:txBody>
      </p:sp>
      <p:sp>
        <p:nvSpPr>
          <p:cNvPr id="2055" name="Rectangle 56"/>
          <p:cNvSpPr>
            <a:spLocks noChangeArrowheads="1"/>
          </p:cNvSpPr>
          <p:nvPr/>
        </p:nvSpPr>
        <p:spPr bwMode="auto">
          <a:xfrm>
            <a:off x="18323168" y="31987083"/>
            <a:ext cx="10824915" cy="9924082"/>
          </a:xfrm>
          <a:prstGeom prst="rect">
            <a:avLst/>
          </a:prstGeom>
          <a:solidFill>
            <a:srgbClr val="DAF5D0"/>
          </a:solidFill>
          <a:ln>
            <a:solidFill>
              <a:schemeClr val="tx1">
                <a:lumMod val="65000"/>
                <a:lumOff val="35000"/>
              </a:schemeClr>
            </a:solidFill>
          </a:ln>
        </p:spPr>
        <p:txBody>
          <a:bodyPr lIns="342432" tIns="342432" rIns="342432" bIns="342432"/>
          <a:lstStyle>
            <a:defPPr>
              <a:defRPr kern="1200" smtId="4294967295"/>
            </a:defPPr>
          </a:lstStyle>
          <a:p>
            <a:pPr marL="361950" indent="-361950">
              <a:spcBef>
                <a:spcPct val="50000"/>
              </a:spcBef>
              <a:defRPr/>
            </a:pPr>
            <a:r>
              <a:rPr lang="en-GB" sz="4600" b="1" dirty="0" smtClean="0">
                <a:solidFill>
                  <a:srgbClr val="595959"/>
                </a:solidFill>
              </a:rPr>
              <a:t>INCREASE IN PRICES</a:t>
            </a:r>
          </a:p>
          <a:p>
            <a:pPr marL="361950" indent="-361950">
              <a:spcBef>
                <a:spcPct val="50000"/>
              </a:spcBef>
              <a:defRPr/>
            </a:pPr>
            <a:endParaRPr lang="en-GB" sz="4600" b="1" dirty="0">
              <a:solidFill>
                <a:srgbClr val="595959"/>
              </a:solidFill>
            </a:endParaRPr>
          </a:p>
          <a:p>
            <a:pPr marL="361950" indent="-361950">
              <a:spcBef>
                <a:spcPct val="50000"/>
              </a:spcBef>
              <a:defRPr/>
            </a:pPr>
            <a:endParaRPr lang="en-GB" sz="4600" b="1" dirty="0" smtClean="0">
              <a:solidFill>
                <a:srgbClr val="595959"/>
              </a:solidFill>
            </a:endParaRPr>
          </a:p>
          <a:p>
            <a:pPr marL="361950" indent="-361950">
              <a:spcBef>
                <a:spcPct val="50000"/>
              </a:spcBef>
              <a:defRPr/>
            </a:pPr>
            <a:endParaRPr lang="en-GB" sz="4600" b="1" dirty="0">
              <a:solidFill>
                <a:srgbClr val="595959"/>
              </a:solidFill>
            </a:endParaRPr>
          </a:p>
          <a:p>
            <a:pPr marL="361950" indent="-361950">
              <a:spcBef>
                <a:spcPct val="50000"/>
              </a:spcBef>
              <a:defRPr/>
            </a:pPr>
            <a:endParaRPr lang="en-GB" sz="4600" b="1" dirty="0" smtClean="0">
              <a:solidFill>
                <a:srgbClr val="595959"/>
              </a:solidFill>
            </a:endParaRPr>
          </a:p>
          <a:p>
            <a:pPr marL="361950" indent="-361950">
              <a:spcBef>
                <a:spcPct val="50000"/>
              </a:spcBef>
              <a:defRPr/>
            </a:pPr>
            <a:r>
              <a:rPr lang="en-GB" sz="3400" dirty="0" smtClean="0">
                <a:solidFill>
                  <a:srgbClr val="595959"/>
                </a:solidFill>
              </a:rPr>
              <a:t>	</a:t>
            </a:r>
            <a:r>
              <a:rPr lang="en-GB" sz="3400" dirty="0" smtClean="0">
                <a:solidFill>
                  <a:schemeClr val="tx1">
                    <a:lumMod val="65000"/>
                    <a:lumOff val="35000"/>
                  </a:schemeClr>
                </a:solidFill>
              </a:rPr>
              <a:t>The graph above shows the increase in prices, after the blockade, of three different food products namely; milk (1 Litre), tomatoes (1 KG) and coriander (1 bunch).</a:t>
            </a:r>
          </a:p>
          <a:p>
            <a:pPr marL="361950" indent="-361950">
              <a:spcBef>
                <a:spcPct val="50000"/>
              </a:spcBef>
              <a:defRPr/>
            </a:pPr>
            <a:r>
              <a:rPr lang="en-GB" sz="3400" dirty="0" smtClean="0">
                <a:solidFill>
                  <a:schemeClr val="tx1">
                    <a:lumMod val="65000"/>
                    <a:lumOff val="35000"/>
                  </a:schemeClr>
                </a:solidFill>
              </a:rPr>
              <a:t>	The increase in prices is mainly because of taking a longer air route to deliver the products instead of the shorter one that goes through Saudi Arabia or UAE.</a:t>
            </a:r>
          </a:p>
          <a:p>
            <a:pPr marL="361950" indent="-361950">
              <a:spcBef>
                <a:spcPct val="50000"/>
              </a:spcBef>
              <a:defRPr/>
            </a:pPr>
            <a:endParaRPr lang="en-GB" sz="4600" b="1" dirty="0">
              <a:solidFill>
                <a:srgbClr val="595959"/>
              </a:solidFill>
            </a:endParaRPr>
          </a:p>
        </p:txBody>
      </p:sp>
      <p:sp>
        <p:nvSpPr>
          <p:cNvPr id="2057" name="Rectangle 63"/>
          <p:cNvSpPr>
            <a:spLocks noChangeArrowheads="1"/>
          </p:cNvSpPr>
          <p:nvPr/>
        </p:nvSpPr>
        <p:spPr bwMode="auto">
          <a:xfrm>
            <a:off x="10584783" y="6708627"/>
            <a:ext cx="9166225" cy="16856223"/>
          </a:xfrm>
          <a:prstGeom prst="rect">
            <a:avLst/>
          </a:prstGeom>
          <a:solidFill>
            <a:srgbClr val="DAF5D0"/>
          </a:solidFill>
          <a:ln>
            <a:solidFill>
              <a:schemeClr val="tx1">
                <a:lumMod val="65000"/>
                <a:lumOff val="35000"/>
              </a:schemeClr>
            </a:solidFill>
          </a:ln>
        </p:spPr>
        <p:txBody>
          <a:bodyPr lIns="342432" tIns="342432" rIns="342432" bIns="342432"/>
          <a:lstStyle>
            <a:defPPr>
              <a:defRPr kern="1200" smtId="4294967295"/>
            </a:defPPr>
          </a:lstStyle>
          <a:p>
            <a:pPr marL="361950" indent="-361950" defTabSz="4703763">
              <a:lnSpc>
                <a:spcPct val="110000"/>
              </a:lnSpc>
              <a:defRPr/>
            </a:pPr>
            <a:r>
              <a:rPr lang="en-GB" sz="4600" b="1" dirty="0" smtClean="0">
                <a:solidFill>
                  <a:srgbClr val="595959"/>
                </a:solidFill>
              </a:rPr>
              <a:t>PURPOSE </a:t>
            </a:r>
            <a:endParaRPr lang="en-GB" sz="4600" b="1" dirty="0">
              <a:solidFill>
                <a:srgbClr val="595959"/>
              </a:solidFill>
            </a:endParaRPr>
          </a:p>
          <a:p>
            <a:pPr eaLnBrk="1" hangingPunct="1">
              <a:lnSpc>
                <a:spcPct val="110000"/>
              </a:lnSpc>
              <a:defRPr/>
            </a:pPr>
            <a:endParaRPr lang="en-US" sz="4600" b="1" dirty="0">
              <a:solidFill>
                <a:srgbClr val="595959"/>
              </a:solidFill>
            </a:endParaRPr>
          </a:p>
          <a:p>
            <a:pPr eaLnBrk="1" hangingPunct="1">
              <a:lnSpc>
                <a:spcPct val="110000"/>
              </a:lnSpc>
              <a:defRPr/>
            </a:pPr>
            <a:r>
              <a:rPr lang="en-US" sz="3600" dirty="0" smtClean="0">
                <a:solidFill>
                  <a:schemeClr val="tx1">
                    <a:lumMod val="65000"/>
                    <a:lumOff val="35000"/>
                  </a:schemeClr>
                </a:solidFill>
              </a:rPr>
              <a:t>The </a:t>
            </a:r>
            <a:r>
              <a:rPr lang="en-US" sz="3600" dirty="0">
                <a:solidFill>
                  <a:schemeClr val="tx1">
                    <a:lumMod val="65000"/>
                    <a:lumOff val="35000"/>
                  </a:schemeClr>
                </a:solidFill>
              </a:rPr>
              <a:t>blockade in Qatar has definitely affected consumer behavior in many means. From price increase to various different brands of products in the markets. Turkey and Iran particularly these two countries have been supporting and exporting most of the food items in the region ever since the blockade. Qatar isn't absolutely miserable. With a populace of scarcely two million individuals, for the most part vagrant specialists and expats running administrative occupations, the nation raises with $335 billion in sovereign riches reserves abundance money that has enabled a minor country to end up plainly a noteworthy player in worldwide budgetary center points, from New York to London. </a:t>
            </a:r>
          </a:p>
          <a:p>
            <a:pPr eaLnBrk="1" hangingPunct="1">
              <a:lnSpc>
                <a:spcPct val="110000"/>
              </a:lnSpc>
              <a:defRPr/>
            </a:pPr>
            <a:r>
              <a:rPr lang="en-US" sz="3600" dirty="0">
                <a:solidFill>
                  <a:schemeClr val="tx1">
                    <a:lumMod val="65000"/>
                    <a:lumOff val="35000"/>
                  </a:schemeClr>
                </a:solidFill>
              </a:rPr>
              <a:t>The purpose of this research is to highlight the effects of the blockade on consumer behavior in Qatar and how the country has been able to face these challenges.</a:t>
            </a:r>
          </a:p>
          <a:p>
            <a:endParaRPr lang="en-US" sz="3600" dirty="0">
              <a:solidFill>
                <a:schemeClr val="tx1">
                  <a:lumMod val="65000"/>
                  <a:lumOff val="35000"/>
                </a:schemeClr>
              </a:solidFill>
            </a:endParaRPr>
          </a:p>
          <a:p>
            <a:r>
              <a:rPr lang="en-US" sz="4400" dirty="0">
                <a:solidFill>
                  <a:schemeClr val="tx1">
                    <a:lumMod val="65000"/>
                    <a:lumOff val="35000"/>
                  </a:schemeClr>
                </a:solidFill>
              </a:rPr>
              <a:t> </a:t>
            </a:r>
          </a:p>
          <a:p>
            <a:endParaRPr lang="en-US" sz="4400" dirty="0"/>
          </a:p>
        </p:txBody>
      </p:sp>
      <p:sp>
        <p:nvSpPr>
          <p:cNvPr id="2114" name="Text Box 66"/>
          <p:cNvSpPr txBox="1">
            <a:spLocks noChangeArrowheads="1"/>
          </p:cNvSpPr>
          <p:nvPr/>
        </p:nvSpPr>
        <p:spPr bwMode="auto">
          <a:xfrm>
            <a:off x="671509" y="19571201"/>
            <a:ext cx="8624620" cy="22339964"/>
          </a:xfrm>
          <a:prstGeom prst="rect">
            <a:avLst/>
          </a:prstGeom>
          <a:solidFill>
            <a:srgbClr val="DAF5D0"/>
          </a:solidFill>
          <a:ln>
            <a:solidFill>
              <a:schemeClr val="tx1">
                <a:lumMod val="65000"/>
                <a:lumOff val="35000"/>
              </a:schemeClr>
            </a:solidFill>
          </a:ln>
          <a:extLst/>
        </p:spPr>
        <p:txBody>
          <a:bodyPr lIns="342432" tIns="342432" rIns="342432" bIns="342432"/>
          <a:lstStyle>
            <a:defPPr>
              <a:defRPr lang="en-US" kern="1200"/>
            </a:defPPr>
            <a:lvl1pPr marL="361950" indent="-361950" eaLnBrk="0" hangingPunct="0">
              <a:spcBef>
                <a:spcPct val="50000"/>
              </a:spcBef>
              <a:defRPr sz="4600" b="1">
                <a:solidFill>
                  <a:schemeClr val="tx2">
                    <a:lumMod val="75000"/>
                  </a:schemeClr>
                </a:solidFill>
              </a:defRPr>
            </a:lvl1pPr>
          </a:lstStyle>
          <a:p>
            <a:pPr defTabSz="4703763" eaLnBrk="1" hangingPunct="1">
              <a:lnSpc>
                <a:spcPct val="110000"/>
              </a:lnSpc>
              <a:spcBef>
                <a:spcPct val="0"/>
              </a:spcBef>
              <a:defRPr/>
            </a:pPr>
            <a:r>
              <a:rPr lang="en-US" sz="3600" dirty="0" smtClean="0">
                <a:solidFill>
                  <a:schemeClr val="tx1">
                    <a:lumMod val="65000"/>
                    <a:lumOff val="35000"/>
                  </a:schemeClr>
                </a:solidFill>
              </a:rPr>
              <a:t>   </a:t>
            </a:r>
            <a:r>
              <a:rPr lang="en-US" dirty="0">
                <a:solidFill>
                  <a:srgbClr val="595959"/>
                </a:solidFill>
              </a:rPr>
              <a:t>FOOD SECURITY </a:t>
            </a:r>
          </a:p>
          <a:p>
            <a:r>
              <a:rPr lang="en-US" sz="3600" dirty="0" smtClean="0">
                <a:solidFill>
                  <a:schemeClr val="tx1">
                    <a:lumMod val="65000"/>
                    <a:lumOff val="35000"/>
                  </a:schemeClr>
                </a:solidFill>
              </a:rPr>
              <a:t>	</a:t>
            </a:r>
            <a:r>
              <a:rPr lang="en-US" sz="3600" b="0" dirty="0" smtClean="0">
                <a:solidFill>
                  <a:schemeClr val="tx1">
                    <a:lumMod val="65000"/>
                    <a:lumOff val="35000"/>
                  </a:schemeClr>
                </a:solidFill>
              </a:rPr>
              <a:t>According </a:t>
            </a:r>
            <a:r>
              <a:rPr lang="en-US" sz="3600" b="0" dirty="0">
                <a:solidFill>
                  <a:schemeClr val="tx1">
                    <a:lumMod val="65000"/>
                    <a:lumOff val="35000"/>
                  </a:schemeClr>
                </a:solidFill>
              </a:rPr>
              <a:t>to Professor Zahir Irani, a member of the SAFE-Q, the residents of Qatar should use this crisis as an opportunity to improve their habits of buying and consuming food and find out alternate ways to strengthen their supply of food in the future. </a:t>
            </a:r>
            <a:r>
              <a:rPr lang="en-US" sz="3600" b="0" dirty="0" smtClean="0">
                <a:solidFill>
                  <a:schemeClr val="tx1">
                    <a:lumMod val="65000"/>
                    <a:lumOff val="35000"/>
                  </a:schemeClr>
                </a:solidFill>
              </a:rPr>
              <a:t>For </a:t>
            </a:r>
            <a:r>
              <a:rPr lang="en-US" sz="3600" b="0" dirty="0">
                <a:solidFill>
                  <a:schemeClr val="tx1">
                    <a:lumMod val="65000"/>
                    <a:lumOff val="35000"/>
                  </a:schemeClr>
                </a:solidFill>
              </a:rPr>
              <a:t>Qatar’s food security program to be successful the consumers need to cooperate and bring about a significant change in their buying and food consumption habits. At present, the residents of Qatar associate global brands with good quality. Therefore, there is a need for marketing and spreading awareness to make consumers understand the meaning the difference between foreign products and good quality. The residents of Qatar, whether locals or expats, will need to understand the need for supporting domestic businesses, even if initially they have to opt for lower quality, in the long run it will benefit their economy. </a:t>
            </a:r>
            <a:r>
              <a:rPr lang="en-US" sz="3600" b="0" dirty="0" smtClean="0">
                <a:solidFill>
                  <a:schemeClr val="tx1">
                    <a:lumMod val="65000"/>
                    <a:lumOff val="35000"/>
                  </a:schemeClr>
                </a:solidFill>
              </a:rPr>
              <a:t>Furthermore</a:t>
            </a:r>
            <a:r>
              <a:rPr lang="en-US" sz="3600" b="0" dirty="0">
                <a:solidFill>
                  <a:schemeClr val="tx1">
                    <a:lumMod val="65000"/>
                    <a:lumOff val="35000"/>
                  </a:schemeClr>
                </a:solidFill>
              </a:rPr>
              <a:t>, the culture in Qatar of having large buffets for every occasion whether big or small needs to change.  Also, ordering large amounts of food every time they go out to eat, even when it is not needed and leaving most of the food, which eventually goes into the waste bins, all these are habits that need to be changed if the people of Qatar want their economy to prosper. It is all a matter of self-restraint and making better choices.</a:t>
            </a:r>
          </a:p>
          <a:p>
            <a:pPr defTabSz="4703763" eaLnBrk="1" hangingPunct="1">
              <a:lnSpc>
                <a:spcPct val="110000"/>
              </a:lnSpc>
              <a:spcBef>
                <a:spcPct val="0"/>
              </a:spcBef>
              <a:defRPr/>
            </a:pPr>
            <a:endParaRPr lang="en-US" sz="3600" dirty="0">
              <a:solidFill>
                <a:schemeClr val="tx1">
                  <a:lumMod val="65000"/>
                  <a:lumOff val="35000"/>
                </a:schemeClr>
              </a:solidFill>
            </a:endParaRPr>
          </a:p>
        </p:txBody>
      </p:sp>
      <p:sp>
        <p:nvSpPr>
          <p:cNvPr id="2060" name="Rectangle 67"/>
          <p:cNvSpPr>
            <a:spLocks noChangeArrowheads="1"/>
          </p:cNvSpPr>
          <p:nvPr/>
        </p:nvSpPr>
        <p:spPr bwMode="auto">
          <a:xfrm>
            <a:off x="20975638" y="23564850"/>
            <a:ext cx="8331200" cy="2944813"/>
          </a:xfrm>
          <a:prstGeom prst="rect">
            <a:avLst/>
          </a:prstGeom>
          <a:noFill/>
          <a:ln>
            <a:noFill/>
          </a:ln>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17961" dir="2700000" algn="ctr" rotWithShape="0">
                    <a:srgbClr val="FFFFFF"/>
                  </a:outerShdw>
                </a:effectLst>
              </a14:hiddenEffects>
            </a:ext>
          </a:extLst>
        </p:spPr>
        <p:txBody>
          <a:bodyPr lIns="342432" tIns="342432" rIns="342432" bIns="342432"/>
          <a:lstStyle>
            <a:defPPr>
              <a:defRPr kern="1200" smtId="4294967295"/>
            </a:defPPr>
          </a:lstStyle>
          <a:p>
            <a:pPr eaLnBrk="0" hangingPunct="0">
              <a:spcBef>
                <a:spcPct val="50000"/>
              </a:spcBef>
              <a:buSzPct val="60000"/>
              <a:buFont typeface="Monotype Sorts" pitchFamily="2" charset="2"/>
              <a:buNone/>
            </a:pPr>
            <a:endParaRPr lang="en-US" sz="3400" dirty="0">
              <a:solidFill>
                <a:srgbClr val="003366"/>
              </a:solidFill>
            </a:endParaRPr>
          </a:p>
        </p:txBody>
      </p:sp>
      <p:sp>
        <p:nvSpPr>
          <p:cNvPr id="2061" name="Text Box 72"/>
          <p:cNvSpPr txBox="1">
            <a:spLocks noChangeArrowheads="1"/>
          </p:cNvSpPr>
          <p:nvPr/>
        </p:nvSpPr>
        <p:spPr bwMode="auto">
          <a:xfrm>
            <a:off x="679990" y="6707782"/>
            <a:ext cx="8688643" cy="11946458"/>
          </a:xfrm>
          <a:prstGeom prst="rect">
            <a:avLst/>
          </a:prstGeom>
          <a:solidFill>
            <a:srgbClr val="DAF5D0"/>
          </a:solidFill>
          <a:ln>
            <a:solidFill>
              <a:schemeClr val="tx1">
                <a:lumMod val="65000"/>
                <a:lumOff val="35000"/>
              </a:schemeClr>
            </a:solidFill>
          </a:ln>
        </p:spPr>
        <p:txBody>
          <a:bodyPr wrap="square" lIns="86978" tIns="43489" rIns="86978" bIns="43489">
            <a:spAutoFit/>
          </a:bodyPr>
          <a:lstStyle>
            <a:defPPr>
              <a:defRPr kern="1200" smtId="4294967295"/>
            </a:defPPr>
            <a:lvl1pPr defTabSz="4703763" eaLnBrk="0" hangingPunct="0">
              <a:defRPr sz="9000">
                <a:solidFill>
                  <a:schemeClr val="tx1"/>
                </a:solidFill>
                <a:latin typeface="Arial"/>
              </a:defRPr>
            </a:lvl1pPr>
            <a:lvl2pPr marL="742950" indent="-285750" defTabSz="4703763" eaLnBrk="0" hangingPunct="0">
              <a:defRPr sz="9000">
                <a:solidFill>
                  <a:schemeClr val="tx1"/>
                </a:solidFill>
                <a:latin typeface="Arial"/>
              </a:defRPr>
            </a:lvl2pPr>
            <a:lvl3pPr marL="1143000" indent="-228600" defTabSz="4703763" eaLnBrk="0" hangingPunct="0">
              <a:defRPr sz="9000">
                <a:solidFill>
                  <a:schemeClr val="tx1"/>
                </a:solidFill>
                <a:latin typeface="Arial"/>
              </a:defRPr>
            </a:lvl3pPr>
            <a:lvl4pPr marL="1600200" indent="-228600" defTabSz="4703763" eaLnBrk="0" hangingPunct="0">
              <a:defRPr sz="9000">
                <a:solidFill>
                  <a:schemeClr val="tx1"/>
                </a:solidFill>
                <a:latin typeface="Arial"/>
              </a:defRPr>
            </a:lvl4pPr>
            <a:lvl5pPr marL="2057400" indent="-228600" defTabSz="4703763" eaLnBrk="0" hangingPunct="0">
              <a:defRPr sz="9000">
                <a:solidFill>
                  <a:schemeClr val="tx1"/>
                </a:solidFill>
                <a:latin typeface="Arial"/>
              </a:defRPr>
            </a:lvl5pPr>
            <a:lvl6pPr marL="2514600" indent="-228600" defTabSz="4703763" eaLnBrk="0" fontAlgn="base" hangingPunct="0">
              <a:spcBef>
                <a:spcPct val="0"/>
              </a:spcBef>
              <a:spcAft>
                <a:spcPct val="0"/>
              </a:spcAft>
              <a:defRPr sz="9000">
                <a:solidFill>
                  <a:schemeClr val="tx1"/>
                </a:solidFill>
                <a:latin typeface="Arial"/>
              </a:defRPr>
            </a:lvl6pPr>
            <a:lvl7pPr marL="2971800" indent="-228600" defTabSz="4703763" eaLnBrk="0" fontAlgn="base" hangingPunct="0">
              <a:spcBef>
                <a:spcPct val="0"/>
              </a:spcBef>
              <a:spcAft>
                <a:spcPct val="0"/>
              </a:spcAft>
              <a:defRPr sz="9000">
                <a:solidFill>
                  <a:schemeClr val="tx1"/>
                </a:solidFill>
                <a:latin typeface="Arial"/>
              </a:defRPr>
            </a:lvl7pPr>
            <a:lvl8pPr marL="3429000" indent="-228600" defTabSz="4703763" eaLnBrk="0" fontAlgn="base" hangingPunct="0">
              <a:spcBef>
                <a:spcPct val="0"/>
              </a:spcBef>
              <a:spcAft>
                <a:spcPct val="0"/>
              </a:spcAft>
              <a:defRPr sz="9000">
                <a:solidFill>
                  <a:schemeClr val="tx1"/>
                </a:solidFill>
                <a:latin typeface="Arial"/>
              </a:defRPr>
            </a:lvl8pPr>
            <a:lvl9pPr marL="3886200" indent="-228600" defTabSz="4703763" eaLnBrk="0" fontAlgn="base" hangingPunct="0">
              <a:spcBef>
                <a:spcPct val="0"/>
              </a:spcBef>
              <a:spcAft>
                <a:spcPct val="0"/>
              </a:spcAft>
              <a:defRPr sz="9000">
                <a:solidFill>
                  <a:schemeClr val="tx1"/>
                </a:solidFill>
                <a:latin typeface="Arial"/>
              </a:defRPr>
            </a:lvl9pPr>
          </a:lstStyle>
          <a:p>
            <a:pPr marL="361950" indent="-361950" eaLnBrk="1" hangingPunct="1">
              <a:lnSpc>
                <a:spcPct val="110000"/>
              </a:lnSpc>
              <a:defRPr/>
            </a:pPr>
            <a:r>
              <a:rPr lang="en-GB" sz="4600" b="1" dirty="0" smtClean="0">
                <a:solidFill>
                  <a:srgbClr val="595959"/>
                </a:solidFill>
              </a:rPr>
              <a:t>INTRODUCTION</a:t>
            </a:r>
          </a:p>
          <a:p>
            <a:r>
              <a:rPr lang="en-US" sz="3600" dirty="0" smtClean="0">
                <a:solidFill>
                  <a:schemeClr val="tx1">
                    <a:lumMod val="65000"/>
                    <a:lumOff val="35000"/>
                  </a:schemeClr>
                </a:solidFill>
              </a:rPr>
              <a:t>The </a:t>
            </a:r>
            <a:r>
              <a:rPr lang="en-US" sz="3600" dirty="0">
                <a:solidFill>
                  <a:schemeClr val="tx1">
                    <a:lumMod val="65000"/>
                    <a:lumOff val="35000"/>
                  </a:schemeClr>
                </a:solidFill>
              </a:rPr>
              <a:t>2017 Qatar diplomatic emergency started when a few nations unexpectedly cut off their diplomatic relationship with Qatar in June 2017. These countries included Saudi Arabia, United Arab Emirates, Bahrain, and Egypt.</a:t>
            </a:r>
          </a:p>
          <a:p>
            <a:r>
              <a:rPr lang="en-US" sz="3600" dirty="0">
                <a:solidFill>
                  <a:schemeClr val="tx1">
                    <a:lumMod val="65000"/>
                    <a:lumOff val="35000"/>
                  </a:schemeClr>
                </a:solidFill>
              </a:rPr>
              <a:t>The separating of relations included pulling back envoys, and forcing exchange and travel bans. Customers cleared general store racks of products hours after the UAE and Saudi Arabia declared the conclusion of land, ocean and air courses to the emirate</a:t>
            </a:r>
            <a:r>
              <a:rPr lang="en-US" sz="3600" dirty="0" smtClean="0"/>
              <a:t>.</a:t>
            </a:r>
          </a:p>
          <a:p>
            <a:endParaRPr lang="en-US" sz="3600" dirty="0"/>
          </a:p>
          <a:p>
            <a:endParaRPr lang="en-US" sz="3600" dirty="0" smtClean="0"/>
          </a:p>
          <a:p>
            <a:endParaRPr lang="en-US" sz="3600" dirty="0"/>
          </a:p>
          <a:p>
            <a:endParaRPr lang="en-US" sz="3600" dirty="0" smtClean="0"/>
          </a:p>
          <a:p>
            <a:endParaRPr lang="en-US" sz="3600" dirty="0"/>
          </a:p>
          <a:p>
            <a:endParaRPr lang="en-US" sz="3600" dirty="0" smtClean="0"/>
          </a:p>
          <a:p>
            <a:endParaRPr lang="en-US" sz="3600" dirty="0"/>
          </a:p>
        </p:txBody>
      </p:sp>
      <p:sp>
        <p:nvSpPr>
          <p:cNvPr id="2062" name="Text Box 74"/>
          <p:cNvSpPr txBox="1">
            <a:spLocks noChangeArrowheads="1"/>
          </p:cNvSpPr>
          <p:nvPr/>
        </p:nvSpPr>
        <p:spPr bwMode="auto">
          <a:xfrm>
            <a:off x="20417072" y="6805116"/>
            <a:ext cx="8791842" cy="16790861"/>
          </a:xfrm>
          <a:prstGeom prst="rect">
            <a:avLst/>
          </a:prstGeom>
          <a:solidFill>
            <a:srgbClr val="DAF5D0"/>
          </a:solidFill>
          <a:ln>
            <a:solidFill>
              <a:schemeClr val="tx1">
                <a:lumMod val="65000"/>
                <a:lumOff val="35000"/>
              </a:schemeClr>
            </a:solidFill>
          </a:ln>
        </p:spPr>
        <p:txBody>
          <a:bodyPr wrap="square" lIns="86978" tIns="43489" rIns="86978" bIns="43489">
            <a:spAutoFit/>
          </a:bodyPr>
          <a:lstStyle>
            <a:defPPr>
              <a:defRPr kern="1200" smtId="4294967295"/>
            </a:defPPr>
            <a:lvl1pPr defTabSz="4703763" eaLnBrk="0" hangingPunct="0">
              <a:defRPr sz="9000">
                <a:solidFill>
                  <a:schemeClr val="tx1"/>
                </a:solidFill>
                <a:latin typeface="Arial"/>
              </a:defRPr>
            </a:lvl1pPr>
            <a:lvl2pPr marL="742950" indent="-285750" defTabSz="4703763" eaLnBrk="0" hangingPunct="0">
              <a:defRPr sz="9000">
                <a:solidFill>
                  <a:schemeClr val="tx1"/>
                </a:solidFill>
                <a:latin typeface="Arial"/>
              </a:defRPr>
            </a:lvl2pPr>
            <a:lvl3pPr marL="1143000" indent="-228600" defTabSz="4703763" eaLnBrk="0" hangingPunct="0">
              <a:defRPr sz="9000">
                <a:solidFill>
                  <a:schemeClr val="tx1"/>
                </a:solidFill>
                <a:latin typeface="Arial"/>
              </a:defRPr>
            </a:lvl3pPr>
            <a:lvl4pPr marL="1600200" indent="-228600" defTabSz="4703763" eaLnBrk="0" hangingPunct="0">
              <a:defRPr sz="9000">
                <a:solidFill>
                  <a:schemeClr val="tx1"/>
                </a:solidFill>
                <a:latin typeface="Arial"/>
              </a:defRPr>
            </a:lvl4pPr>
            <a:lvl5pPr marL="2057400" indent="-228600" defTabSz="4703763" eaLnBrk="0" hangingPunct="0">
              <a:defRPr sz="9000">
                <a:solidFill>
                  <a:schemeClr val="tx1"/>
                </a:solidFill>
                <a:latin typeface="Arial"/>
              </a:defRPr>
            </a:lvl5pPr>
            <a:lvl6pPr marL="2514600" indent="-228600" defTabSz="4703763" eaLnBrk="0" fontAlgn="base" hangingPunct="0">
              <a:spcBef>
                <a:spcPct val="0"/>
              </a:spcBef>
              <a:spcAft>
                <a:spcPct val="0"/>
              </a:spcAft>
              <a:defRPr sz="9000">
                <a:solidFill>
                  <a:schemeClr val="tx1"/>
                </a:solidFill>
                <a:latin typeface="Arial"/>
              </a:defRPr>
            </a:lvl6pPr>
            <a:lvl7pPr marL="2971800" indent="-228600" defTabSz="4703763" eaLnBrk="0" fontAlgn="base" hangingPunct="0">
              <a:spcBef>
                <a:spcPct val="0"/>
              </a:spcBef>
              <a:spcAft>
                <a:spcPct val="0"/>
              </a:spcAft>
              <a:defRPr sz="9000">
                <a:solidFill>
                  <a:schemeClr val="tx1"/>
                </a:solidFill>
                <a:latin typeface="Arial"/>
              </a:defRPr>
            </a:lvl7pPr>
            <a:lvl8pPr marL="3429000" indent="-228600" defTabSz="4703763" eaLnBrk="0" fontAlgn="base" hangingPunct="0">
              <a:spcBef>
                <a:spcPct val="0"/>
              </a:spcBef>
              <a:spcAft>
                <a:spcPct val="0"/>
              </a:spcAft>
              <a:defRPr sz="9000">
                <a:solidFill>
                  <a:schemeClr val="tx1"/>
                </a:solidFill>
                <a:latin typeface="Arial"/>
              </a:defRPr>
            </a:lvl8pPr>
            <a:lvl9pPr marL="3886200" indent="-228600" defTabSz="4703763" eaLnBrk="0" fontAlgn="base" hangingPunct="0">
              <a:spcBef>
                <a:spcPct val="0"/>
              </a:spcBef>
              <a:spcAft>
                <a:spcPct val="0"/>
              </a:spcAft>
              <a:defRPr sz="9000">
                <a:solidFill>
                  <a:schemeClr val="tx1"/>
                </a:solidFill>
                <a:latin typeface="Arial"/>
              </a:defRPr>
            </a:lvl9pPr>
          </a:lstStyle>
          <a:p>
            <a:pPr eaLnBrk="1" hangingPunct="1">
              <a:lnSpc>
                <a:spcPct val="110000"/>
              </a:lnSpc>
              <a:defRPr/>
            </a:pPr>
            <a:r>
              <a:rPr lang="en-US" sz="4600" b="1" dirty="0">
                <a:solidFill>
                  <a:srgbClr val="595959"/>
                </a:solidFill>
              </a:rPr>
              <a:t>CONSUMER </a:t>
            </a:r>
            <a:r>
              <a:rPr lang="en-US" sz="4600" b="1" dirty="0" smtClean="0">
                <a:solidFill>
                  <a:srgbClr val="595959"/>
                </a:solidFill>
              </a:rPr>
              <a:t>REACTION</a:t>
            </a:r>
          </a:p>
          <a:p>
            <a:pPr eaLnBrk="1" hangingPunct="1">
              <a:lnSpc>
                <a:spcPct val="110000"/>
              </a:lnSpc>
              <a:defRPr/>
            </a:pPr>
            <a:endParaRPr lang="en-US" sz="4600" b="1" dirty="0">
              <a:solidFill>
                <a:srgbClr val="595959"/>
              </a:solidFill>
            </a:endParaRPr>
          </a:p>
          <a:p>
            <a:pPr eaLnBrk="1" hangingPunct="1">
              <a:lnSpc>
                <a:spcPct val="110000"/>
              </a:lnSpc>
              <a:defRPr/>
            </a:pPr>
            <a:r>
              <a:rPr lang="en-US" sz="3600" dirty="0" smtClean="0">
                <a:solidFill>
                  <a:schemeClr val="tx1">
                    <a:lumMod val="65000"/>
                    <a:lumOff val="35000"/>
                  </a:schemeClr>
                </a:solidFill>
              </a:rPr>
              <a:t>As </a:t>
            </a:r>
            <a:r>
              <a:rPr lang="en-US" sz="3600" dirty="0">
                <a:solidFill>
                  <a:schemeClr val="tx1">
                    <a:lumMod val="65000"/>
                    <a:lumOff val="35000"/>
                  </a:schemeClr>
                </a:solidFill>
              </a:rPr>
              <a:t>Qatar is a country that imports 80% of its food, the initial reaction of the people of Qatar, to the blockade, was to rush to the supermarkets and stock up on food.</a:t>
            </a:r>
          </a:p>
          <a:p>
            <a:r>
              <a:rPr lang="en-US" sz="3600" dirty="0">
                <a:solidFill>
                  <a:schemeClr val="tx1">
                    <a:lumMod val="65000"/>
                    <a:lumOff val="35000"/>
                  </a:schemeClr>
                </a:solidFill>
              </a:rPr>
              <a:t>A lot of people filled their carts with Al-</a:t>
            </a:r>
            <a:r>
              <a:rPr lang="en-US" sz="3600" dirty="0" err="1">
                <a:solidFill>
                  <a:schemeClr val="tx1">
                    <a:lumMod val="65000"/>
                    <a:lumOff val="35000"/>
                  </a:schemeClr>
                </a:solidFill>
              </a:rPr>
              <a:t>Marai</a:t>
            </a:r>
            <a:r>
              <a:rPr lang="en-US" sz="3600" dirty="0">
                <a:solidFill>
                  <a:schemeClr val="tx1">
                    <a:lumMod val="65000"/>
                    <a:lumOff val="35000"/>
                  </a:schemeClr>
                </a:solidFill>
              </a:rPr>
              <a:t> products (a well known Saudi brand). </a:t>
            </a:r>
          </a:p>
          <a:p>
            <a:endParaRPr lang="en-US" sz="3600" dirty="0">
              <a:solidFill>
                <a:schemeClr val="tx1">
                  <a:lumMod val="65000"/>
                  <a:lumOff val="35000"/>
                </a:schemeClr>
              </a:solidFill>
            </a:endParaRPr>
          </a:p>
          <a:p>
            <a:r>
              <a:rPr lang="en-US" sz="3600" dirty="0">
                <a:solidFill>
                  <a:schemeClr val="tx1">
                    <a:lumMod val="65000"/>
                    <a:lumOff val="35000"/>
                  </a:schemeClr>
                </a:solidFill>
              </a:rPr>
              <a:t>Many Qatari citizens as well as expats voluntarily boycotted products from Saudi Arabia and UAE. Even if these items, or whatever was left of them, were being sold on special discount prices, still the Qatari people would opt for Turkish products even though they still hadn’t developed the taste for them. </a:t>
            </a:r>
          </a:p>
          <a:p>
            <a:pPr eaLnBrk="1" hangingPunct="1">
              <a:lnSpc>
                <a:spcPct val="110000"/>
              </a:lnSpc>
              <a:defRPr/>
            </a:pPr>
            <a:endParaRPr lang="en-GB" sz="4600" b="1" dirty="0" smtClean="0">
              <a:solidFill>
                <a:srgbClr val="595959"/>
              </a:solidFill>
            </a:endParaRPr>
          </a:p>
          <a:p>
            <a:pPr eaLnBrk="1" hangingPunct="1">
              <a:lnSpc>
                <a:spcPct val="110000"/>
              </a:lnSpc>
              <a:defRPr/>
            </a:pPr>
            <a:endParaRPr lang="en-GB" sz="4600" b="1" dirty="0" smtClean="0">
              <a:solidFill>
                <a:srgbClr val="595959"/>
              </a:solidFill>
            </a:endParaRPr>
          </a:p>
          <a:p>
            <a:pPr eaLnBrk="1" hangingPunct="1">
              <a:lnSpc>
                <a:spcPct val="110000"/>
              </a:lnSpc>
              <a:defRPr/>
            </a:pPr>
            <a:endParaRPr lang="en-GB" sz="4600" b="1" dirty="0">
              <a:solidFill>
                <a:srgbClr val="595959"/>
              </a:solidFill>
            </a:endParaRPr>
          </a:p>
          <a:p>
            <a:pPr eaLnBrk="1" hangingPunct="1">
              <a:lnSpc>
                <a:spcPct val="110000"/>
              </a:lnSpc>
              <a:defRPr/>
            </a:pPr>
            <a:endParaRPr lang="en-GB" sz="4600" b="1" dirty="0" smtClean="0">
              <a:solidFill>
                <a:srgbClr val="595959"/>
              </a:solidFill>
            </a:endParaRPr>
          </a:p>
          <a:p>
            <a:pPr eaLnBrk="1" hangingPunct="1">
              <a:lnSpc>
                <a:spcPct val="110000"/>
              </a:lnSpc>
              <a:defRPr/>
            </a:pPr>
            <a:endParaRPr lang="en-GB" sz="4600" b="1" dirty="0">
              <a:solidFill>
                <a:srgbClr val="595959"/>
              </a:solidFill>
            </a:endParaRPr>
          </a:p>
          <a:p>
            <a:pPr eaLnBrk="1" hangingPunct="1">
              <a:lnSpc>
                <a:spcPct val="110000"/>
              </a:lnSpc>
              <a:defRPr/>
            </a:pPr>
            <a:endParaRPr lang="en-GB" sz="4600" b="1" dirty="0" smtClean="0">
              <a:solidFill>
                <a:srgbClr val="595959"/>
              </a:solidFill>
            </a:endParaRPr>
          </a:p>
          <a:p>
            <a:pPr eaLnBrk="1" hangingPunct="1">
              <a:lnSpc>
                <a:spcPct val="110000"/>
              </a:lnSpc>
              <a:defRPr/>
            </a:pPr>
            <a:endParaRPr lang="en-GB" sz="4600" b="1" dirty="0" smtClean="0">
              <a:solidFill>
                <a:srgbClr val="595959"/>
              </a:solidFill>
            </a:endParaRPr>
          </a:p>
          <a:p>
            <a:pPr eaLnBrk="1" hangingPunct="1">
              <a:lnSpc>
                <a:spcPct val="110000"/>
              </a:lnSpc>
              <a:defRPr/>
            </a:pPr>
            <a:endParaRPr lang="en-US" sz="3600" dirty="0" smtClean="0"/>
          </a:p>
        </p:txBody>
      </p:sp>
      <p:pic>
        <p:nvPicPr>
          <p:cNvPr id="38" name="Picture 37"/>
          <p:cNvPicPr/>
          <p:nvPr/>
        </p:nvPicPr>
        <p:blipFill rotWithShape="1">
          <a:blip r:embed="rId3" cstate="print">
            <a:extLst>
              <a:ext uri="{28A0092B-C50C-407E-A947-70E740481C1C}">
                <a14:useLocalDpi xmlns:a14="http://schemas.microsoft.com/office/drawing/2010/main" val="0"/>
              </a:ext>
            </a:extLst>
          </a:blip>
          <a:srcRect t="1" r="-2331" b="-8956"/>
          <a:stretch/>
        </p:blipFill>
        <p:spPr bwMode="auto">
          <a:xfrm>
            <a:off x="25479876" y="0"/>
            <a:ext cx="4787399" cy="1865364"/>
          </a:xfrm>
          <a:prstGeom prst="rect">
            <a:avLst/>
          </a:prstGeom>
          <a:ln>
            <a:noFill/>
          </a:ln>
          <a:extLst>
            <a:ext uri="{53640926-AAD7-44d8-BBD7-CCE9431645EC}">
              <a14:shadowObscured xmlns="" xmlns:a14="http://schemas.microsoft.com/office/drawing/2010/main"/>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05287" y="28238133"/>
            <a:ext cx="10874589" cy="2713177"/>
          </a:xfrm>
          <a:prstGeom prst="rect">
            <a:avLst/>
          </a:prstGeom>
        </p:spPr>
      </p:pic>
      <p:pic>
        <p:nvPicPr>
          <p:cNvPr id="7" name="Picture 6"/>
          <p:cNvPicPr>
            <a:picLocks noChangeAspect="1"/>
          </p:cNvPicPr>
          <p:nvPr/>
        </p:nvPicPr>
        <p:blipFill>
          <a:blip r:embed="rId5" cstate="print">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a:off x="1287462" y="14933677"/>
            <a:ext cx="7336147" cy="3712487"/>
          </a:xfrm>
          <a:prstGeom prst="rect">
            <a:avLst/>
          </a:prstGeom>
        </p:spPr>
      </p:pic>
      <p:pic>
        <p:nvPicPr>
          <p:cNvPr id="8" name="Picture 7"/>
          <p:cNvPicPr>
            <a:picLocks noChangeAspect="1"/>
          </p:cNvPicPr>
          <p:nvPr/>
        </p:nvPicPr>
        <p:blipFill>
          <a:blip r:embed="rId7">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20477902" y="20296091"/>
            <a:ext cx="8670181" cy="1864555"/>
          </a:xfrm>
          <a:prstGeom prst="rect">
            <a:avLst/>
          </a:prstGeom>
        </p:spPr>
      </p:pic>
      <p:pic>
        <p:nvPicPr>
          <p:cNvPr id="9" name="Picture 8"/>
          <p:cNvPicPr>
            <a:picLocks noChangeAspect="1"/>
          </p:cNvPicPr>
          <p:nvPr/>
        </p:nvPicPr>
        <p:blipFill>
          <a:blip r:embed="rId8">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20589259" y="18340743"/>
            <a:ext cx="8447466" cy="1329019"/>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097469" y="33277465"/>
            <a:ext cx="8967577" cy="4205903"/>
          </a:xfrm>
          <a:prstGeom prst="rect">
            <a:avLst/>
          </a:prstGeom>
        </p:spPr>
      </p:pic>
      <p:sp>
        <p:nvSpPr>
          <p:cNvPr id="25" name="Rectangle 31"/>
          <p:cNvSpPr>
            <a:spLocks noChangeArrowheads="1"/>
          </p:cNvSpPr>
          <p:nvPr/>
        </p:nvSpPr>
        <p:spPr bwMode="auto">
          <a:xfrm>
            <a:off x="10587591" y="31987083"/>
            <a:ext cx="7426841" cy="9924082"/>
          </a:xfrm>
          <a:prstGeom prst="rect">
            <a:avLst/>
          </a:prstGeom>
          <a:solidFill>
            <a:srgbClr val="DAF5D0"/>
          </a:solidFill>
          <a:ln>
            <a:solidFill>
              <a:schemeClr val="tx1">
                <a:lumMod val="65000"/>
                <a:lumOff val="35000"/>
              </a:schemeClr>
            </a:solidFill>
          </a:ln>
        </p:spPr>
        <p:txBody>
          <a:bodyPr lIns="342432" tIns="342432" rIns="342432" bIns="342432"/>
          <a:lstStyle>
            <a:defPPr>
              <a:defRPr kern="1200" smtId="4294967295"/>
            </a:defPPr>
          </a:lstStyle>
          <a:p>
            <a:pPr marL="361950" indent="-361950">
              <a:lnSpc>
                <a:spcPct val="110000"/>
              </a:lnSpc>
              <a:spcBef>
                <a:spcPct val="50000"/>
              </a:spcBef>
              <a:defRPr/>
            </a:pPr>
            <a:endParaRPr lang="en-GB" sz="4600" b="1" smtClean="0">
              <a:solidFill>
                <a:srgbClr val="595959"/>
              </a:solidFill>
            </a:endParaRPr>
          </a:p>
          <a:p>
            <a:pPr marL="361950" indent="-361950">
              <a:lnSpc>
                <a:spcPct val="110000"/>
              </a:lnSpc>
              <a:spcBef>
                <a:spcPct val="50000"/>
              </a:spcBef>
              <a:defRPr/>
            </a:pPr>
            <a:endParaRPr lang="en-GB" sz="4600" b="1" dirty="0" smtClean="0">
              <a:solidFill>
                <a:srgbClr val="595959"/>
              </a:solidFill>
            </a:endParaRPr>
          </a:p>
        </p:txBody>
      </p:sp>
      <p:sp>
        <p:nvSpPr>
          <p:cNvPr id="12" name="TextBox 11"/>
          <p:cNvSpPr txBox="1"/>
          <p:nvPr/>
        </p:nvSpPr>
        <p:spPr>
          <a:xfrm>
            <a:off x="10867292" y="32390861"/>
            <a:ext cx="6717323" cy="8925520"/>
          </a:xfrm>
          <a:prstGeom prst="rect">
            <a:avLst/>
          </a:prstGeom>
          <a:noFill/>
        </p:spPr>
        <p:txBody>
          <a:bodyPr wrap="square" rtlCol="0">
            <a:spAutoFit/>
          </a:bodyPr>
          <a:lstStyle/>
          <a:p>
            <a:pPr marL="361950" indent="-361950">
              <a:spcBef>
                <a:spcPct val="50000"/>
              </a:spcBef>
              <a:defRPr/>
            </a:pPr>
            <a:r>
              <a:rPr lang="en-US" sz="4600" b="1" dirty="0">
                <a:solidFill>
                  <a:srgbClr val="595959"/>
                </a:solidFill>
              </a:rPr>
              <a:t>LITERATURE </a:t>
            </a:r>
            <a:r>
              <a:rPr lang="en-US" sz="4600" b="1" dirty="0" smtClean="0">
                <a:solidFill>
                  <a:srgbClr val="595959"/>
                </a:solidFill>
              </a:rPr>
              <a:t>CITED</a:t>
            </a:r>
          </a:p>
          <a:p>
            <a:pPr marL="361950" indent="-361950">
              <a:spcBef>
                <a:spcPct val="50000"/>
              </a:spcBef>
              <a:defRPr/>
            </a:pPr>
            <a:endParaRPr lang="en-US" sz="4600" b="1" dirty="0">
              <a:solidFill>
                <a:srgbClr val="595959"/>
              </a:solidFill>
            </a:endParaRPr>
          </a:p>
          <a:p>
            <a:pPr marL="685800" indent="-685800">
              <a:spcBef>
                <a:spcPct val="50000"/>
              </a:spcBef>
              <a:buFont typeface="Arial" charset="0"/>
              <a:buChar char="•"/>
              <a:defRPr/>
            </a:pPr>
            <a:r>
              <a:rPr lang="en-US" sz="3400" dirty="0" smtClean="0">
                <a:solidFill>
                  <a:schemeClr val="tx1">
                    <a:lumMod val="65000"/>
                    <a:lumOff val="35000"/>
                  </a:schemeClr>
                </a:solidFill>
              </a:rPr>
              <a:t>http</a:t>
            </a:r>
            <a:r>
              <a:rPr lang="en-US" sz="3400" dirty="0">
                <a:solidFill>
                  <a:schemeClr val="tx1">
                    <a:lumMod val="65000"/>
                    <a:lumOff val="35000"/>
                  </a:schemeClr>
                </a:solidFill>
              </a:rPr>
              <a:t>://</a:t>
            </a:r>
            <a:r>
              <a:rPr lang="en-US" sz="3400" dirty="0" smtClean="0">
                <a:solidFill>
                  <a:schemeClr val="tx1">
                    <a:lumMod val="65000"/>
                    <a:lumOff val="35000"/>
                  </a:schemeClr>
                </a:solidFill>
              </a:rPr>
              <a:t>www.aljazeera.com/blogs/</a:t>
            </a:r>
            <a:r>
              <a:rPr lang="en-US" sz="3400" dirty="0" err="1" smtClean="0">
                <a:solidFill>
                  <a:schemeClr val="tx1">
                    <a:lumMod val="65000"/>
                    <a:lumOff val="35000"/>
                  </a:schemeClr>
                </a:solidFill>
              </a:rPr>
              <a:t>middleeast</a:t>
            </a:r>
            <a:r>
              <a:rPr lang="en-US" sz="3400" dirty="0" smtClean="0">
                <a:solidFill>
                  <a:schemeClr val="tx1">
                    <a:lumMod val="65000"/>
                    <a:lumOff val="35000"/>
                  </a:schemeClr>
                </a:solidFill>
              </a:rPr>
              <a:t>/2017/06/doha-grocery-rejects-170629150019541.html</a:t>
            </a:r>
          </a:p>
          <a:p>
            <a:pPr marL="685800" indent="-685800">
              <a:spcBef>
                <a:spcPct val="50000"/>
              </a:spcBef>
              <a:buFont typeface="Arial" charset="0"/>
              <a:buChar char="•"/>
              <a:defRPr/>
            </a:pPr>
            <a:r>
              <a:rPr lang="en-US" sz="3400" dirty="0" smtClean="0">
                <a:solidFill>
                  <a:schemeClr val="tx1">
                    <a:lumMod val="65000"/>
                    <a:lumOff val="35000"/>
                  </a:schemeClr>
                </a:solidFill>
              </a:rPr>
              <a:t>http</a:t>
            </a:r>
            <a:r>
              <a:rPr lang="en-US" sz="3400" dirty="0">
                <a:solidFill>
                  <a:schemeClr val="tx1">
                    <a:lumMod val="65000"/>
                    <a:lumOff val="35000"/>
                  </a:schemeClr>
                </a:solidFill>
              </a:rPr>
              <a:t>://</a:t>
            </a:r>
            <a:r>
              <a:rPr lang="en-US" sz="3400" dirty="0" smtClean="0">
                <a:solidFill>
                  <a:schemeClr val="tx1">
                    <a:lumMod val="65000"/>
                    <a:lumOff val="35000"/>
                  </a:schemeClr>
                </a:solidFill>
              </a:rPr>
              <a:t>www.thehindu.com/news/international/life-in-the-blockaded-</a:t>
            </a:r>
            <a:r>
              <a:rPr lang="en-US" sz="3400" dirty="0" err="1" smtClean="0">
                <a:solidFill>
                  <a:schemeClr val="tx1">
                    <a:lumMod val="65000"/>
                    <a:lumOff val="35000"/>
                  </a:schemeClr>
                </a:solidFill>
              </a:rPr>
              <a:t>qatar</a:t>
            </a:r>
            <a:r>
              <a:rPr lang="en-US" sz="3400" dirty="0" smtClean="0">
                <a:solidFill>
                  <a:schemeClr val="tx1">
                    <a:lumMod val="65000"/>
                    <a:lumOff val="35000"/>
                  </a:schemeClr>
                </a:solidFill>
              </a:rPr>
              <a:t>/article19194173.ece</a:t>
            </a:r>
          </a:p>
          <a:p>
            <a:pPr marL="685800" indent="-685800">
              <a:spcBef>
                <a:spcPct val="50000"/>
              </a:spcBef>
              <a:buFont typeface="Arial" charset="0"/>
              <a:buChar char="•"/>
              <a:defRPr/>
            </a:pPr>
            <a:r>
              <a:rPr lang="en-US" sz="3400" dirty="0" smtClean="0">
                <a:solidFill>
                  <a:schemeClr val="tx1">
                    <a:lumMod val="65000"/>
                    <a:lumOff val="35000"/>
                  </a:schemeClr>
                </a:solidFill>
              </a:rPr>
              <a:t>https</a:t>
            </a:r>
            <a:r>
              <a:rPr lang="en-US" sz="3400" dirty="0">
                <a:solidFill>
                  <a:schemeClr val="tx1">
                    <a:lumMod val="65000"/>
                    <a:lumOff val="35000"/>
                  </a:schemeClr>
                </a:solidFill>
              </a:rPr>
              <a:t>://medium.com/</a:t>
            </a:r>
            <a:r>
              <a:rPr lang="en-US" sz="3400" dirty="0" err="1">
                <a:solidFill>
                  <a:schemeClr val="tx1">
                    <a:lumMod val="65000"/>
                    <a:lumOff val="35000"/>
                  </a:schemeClr>
                </a:solidFill>
              </a:rPr>
              <a:t>dohanews</a:t>
            </a:r>
            <a:r>
              <a:rPr lang="en-US" sz="3400" dirty="0">
                <a:solidFill>
                  <a:schemeClr val="tx1">
                    <a:lumMod val="65000"/>
                    <a:lumOff val="35000"/>
                  </a:schemeClr>
                </a:solidFill>
              </a:rPr>
              <a:t>/qatar-should-see-the-blockade-as-a-food-security-wake-up-call-20e464134e91</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5.10.08"/>
  <p:tag name="AS_TITLE" val="Aspose.Slides for .NET 4.0"/>
  <p:tag name="AS_VERSION" val="15.8.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4199</TotalTime>
  <Words>421</Words>
  <Application>Microsoft Office PowerPoint</Application>
  <PresentationFormat>Custom</PresentationFormat>
  <Paragraphs>47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Monotype Sorts</vt:lpstr>
      <vt:lpstr>Times New Roman</vt:lpstr>
      <vt:lpstr>Office Theme</vt:lpstr>
      <vt:lpstr>PowerPoint Presentation</vt:lpstr>
    </vt:vector>
  </TitlesOfParts>
  <Manager/>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 research poster template</dc:title>
  <dc:subject>How To Make A Scientific Poster</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Simeon Kaitibie</cp:lastModifiedBy>
  <cp:revision>56</cp:revision>
  <cp:lastPrinted>2017-10-28T16:30:07Z</cp:lastPrinted>
  <dcterms:modified xsi:type="dcterms:W3CDTF">2017-11-14T05:19:04Z</dcterms:modified>
  <cp:category>templates for scientific poster</cp:category>
</cp:coreProperties>
</file>